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391" autoAdjust="0"/>
  </p:normalViewPr>
  <p:slideViewPr>
    <p:cSldViewPr>
      <p:cViewPr varScale="1">
        <p:scale>
          <a:sx n="90" d="100"/>
          <a:sy n="90" d="100"/>
        </p:scale>
        <p:origin x="1740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2106" y="6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SimSun" charset="-122"/>
              </a:defRPr>
            </a:lvl1pPr>
          </a:lstStyle>
          <a:p>
            <a:pPr>
              <a:defRPr/>
            </a:pPr>
            <a:fld id="{C65EE96F-E820-4EFD-A952-6CE859ECE9E8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fld id="{D179894E-0F45-4895-A5CC-4C6895F79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632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defRPr>
            </a:lvl1pPr>
          </a:lstStyle>
          <a:p>
            <a:pPr>
              <a:defRPr/>
            </a:pPr>
            <a:fld id="{5681A6BD-90E3-4076-9837-07C0DAD30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256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4204-C644-4966-8664-4B9725B9E9A0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B43B0-4985-4229-90C0-C01AE18CB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37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8323-69BA-4BC5-BC40-C83136389195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37CCA-4A6A-4792-AA06-692C795F6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39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A3F8-D49E-4CD0-AC0D-3012A266BDF1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9846F-E3B0-484A-9484-CF28AFFD6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98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1114B-FE94-4BCB-8AD6-9E1F82D52733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1F7E-9B86-4556-A1DC-DF788E87E1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89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C7B3-ABC1-489C-BC4E-E1534CECA89A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6197-F97B-4C4F-A91C-B47CAC0ED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21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D50B-89F5-434F-9DFA-CAD36493C19C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753A-CFF9-41E6-9957-C2FEE6AC6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9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C321-3EAA-401E-9B82-854AF2EE1560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865B-19DE-44CD-ABA1-35EAE9923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44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5EA5-D224-4484-8C8D-72783AE8BFEF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ED441-7650-4441-AFC5-D3C488DA5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1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FF79-E58D-4A5A-8045-A73F1D1ECF7F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C43CA-1BDE-4D33-98FD-C0CFF3D9BC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78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11E6-F038-4488-98D2-6A583DB378BB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E8C1-1458-4096-9D85-A1056938F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2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F807-3687-4E24-B3B6-BD18C43ABE19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ACC0-647E-483E-8778-0214C8D2F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05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SimSun" charset="-122"/>
              </a:defRPr>
            </a:lvl1pPr>
          </a:lstStyle>
          <a:p>
            <a:pPr>
              <a:defRPr/>
            </a:pPr>
            <a:fld id="{2BCF08A5-90CD-4522-90A4-A95235101106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C22E961-C943-4835-970C-9962BEF86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da.gov/food/food-safety-during-emergencies/best-practices-re-opening-retail-food-establishments-during-covid-19-pandemic" TargetMode="External"/><Relationship Id="rId13" Type="http://schemas.openxmlformats.org/officeDocument/2006/relationships/hyperlink" Target="https://www.mafood.com/" TargetMode="External"/><Relationship Id="rId3" Type="http://schemas.openxmlformats.org/officeDocument/2006/relationships/hyperlink" Target="https://mhoa.com/" TargetMode="External"/><Relationship Id="rId7" Type="http://schemas.openxmlformats.org/officeDocument/2006/relationships/hyperlink" Target="https://www.mass.gov/orgs/food-protection-program" TargetMode="External"/><Relationship Id="rId12" Type="http://schemas.openxmlformats.org/officeDocument/2006/relationships/hyperlink" Target="https://www.themassrest.org/" TargetMode="External"/><Relationship Id="rId2" Type="http://schemas.openxmlformats.org/officeDocument/2006/relationships/hyperlink" Target="https://maeha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ass.gov/info-details/covid-19-information-for-local-boards-of-health" TargetMode="External"/><Relationship Id="rId11" Type="http://schemas.openxmlformats.org/officeDocument/2006/relationships/hyperlink" Target="https://ag.umass.edu/about-the-center-for-agriculture-food-and-the-environment" TargetMode="External"/><Relationship Id="rId5" Type="http://schemas.openxmlformats.org/officeDocument/2006/relationships/hyperlink" Target="http://www.afdo.org/" TargetMode="External"/><Relationship Id="rId10" Type="http://schemas.openxmlformats.org/officeDocument/2006/relationships/hyperlink" Target="http://sites.bu.edu/masslocalinstitute/" TargetMode="External"/><Relationship Id="rId4" Type="http://schemas.openxmlformats.org/officeDocument/2006/relationships/hyperlink" Target="https://www.neha.org/" TargetMode="External"/><Relationship Id="rId9" Type="http://schemas.openxmlformats.org/officeDocument/2006/relationships/hyperlink" Target="https://www.barnstablecounty.org/" TargetMode="External"/><Relationship Id="rId14" Type="http://schemas.openxmlformats.org/officeDocument/2006/relationships/hyperlink" Target="https://www.servingsafefood.com/all-about-covid-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8486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+mj-lt"/>
              </a:rPr>
              <a:t>Additional Resources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Professional Organizations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hlinkClick r:id="rId2"/>
              </a:rPr>
              <a:t>MAEHA.org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3"/>
              </a:rPr>
              <a:t>MHOA.com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4"/>
              </a:rPr>
              <a:t>NEHA.org</a:t>
            </a:r>
            <a:r>
              <a:rPr lang="en-US" sz="2400" dirty="0">
                <a:latin typeface="+mj-lt"/>
              </a:rPr>
              <a:t>,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  <a:hlinkClick r:id="rId5"/>
              </a:rPr>
              <a:t>AFDO.org</a:t>
            </a:r>
            <a:endParaRPr lang="en-US" sz="2400" dirty="0">
              <a:latin typeface="+mj-lt"/>
            </a:endParaRP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State, Federal, and Local Agencies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hlinkClick r:id="rId6"/>
              </a:rPr>
              <a:t>MASS.gov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7"/>
              </a:rPr>
              <a:t>DPH/BEH/FPP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8"/>
              </a:rPr>
              <a:t>FDA Retail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9"/>
              </a:rPr>
              <a:t>Barnstable County</a:t>
            </a:r>
            <a:endParaRPr lang="en-US" sz="2400" dirty="0">
              <a:latin typeface="+mj-lt"/>
            </a:endParaRP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Academic Partners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hlinkClick r:id="rId10"/>
              </a:rPr>
              <a:t>MA Local PH Institute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11"/>
              </a:rPr>
              <a:t>UMass CAFE</a:t>
            </a:r>
            <a:endParaRPr lang="en-US" sz="2400" dirty="0">
              <a:latin typeface="+mj-lt"/>
            </a:endParaRP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Industry Partners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hlinkClick r:id="rId12"/>
              </a:rPr>
              <a:t>MA Restaurant Assoc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13"/>
              </a:rPr>
              <a:t>MA Food Assoc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+mj-lt"/>
                <a:hlinkClick r:id="rId14"/>
              </a:rPr>
              <a:t>Berger Food Safety</a:t>
            </a:r>
            <a:endParaRPr lang="en-US" sz="2400" dirty="0">
              <a:latin typeface="+mj-lt"/>
            </a:endParaRPr>
          </a:p>
          <a:p>
            <a:pPr marL="285750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546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</TotalTime>
  <Words>63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Commonwealth of Massachusetts  Executive Office of Health and Human Services Department of Public Health  Presentation to the Public Health Council</dc:title>
  <dc:creator>Moore, Michael (DPH)</dc:creator>
  <cp:lastModifiedBy>Michael Moore</cp:lastModifiedBy>
  <cp:revision>207</cp:revision>
  <cp:lastPrinted>2020-06-19T19:10:38Z</cp:lastPrinted>
  <dcterms:created xsi:type="dcterms:W3CDTF">2016-02-25T03:22:18Z</dcterms:created>
  <dcterms:modified xsi:type="dcterms:W3CDTF">2021-03-18T16:36:45Z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10</vt:r8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16</vt:r8>
  </property>
</Properties>
</file>