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7"/>
  </p:notesMasterIdLst>
  <p:handoutMasterIdLst>
    <p:handoutMasterId r:id="rId28"/>
  </p:handoutMasterIdLst>
  <p:sldIdLst>
    <p:sldId id="478" r:id="rId2"/>
    <p:sldId id="599" r:id="rId3"/>
    <p:sldId id="568" r:id="rId4"/>
    <p:sldId id="598" r:id="rId5"/>
    <p:sldId id="479" r:id="rId6"/>
    <p:sldId id="723" r:id="rId7"/>
    <p:sldId id="312" r:id="rId8"/>
    <p:sldId id="282" r:id="rId9"/>
    <p:sldId id="595" r:id="rId10"/>
    <p:sldId id="596" r:id="rId11"/>
    <p:sldId id="597" r:id="rId12"/>
    <p:sldId id="574" r:id="rId13"/>
    <p:sldId id="576" r:id="rId14"/>
    <p:sldId id="584" r:id="rId15"/>
    <p:sldId id="578" r:id="rId16"/>
    <p:sldId id="577" r:id="rId17"/>
    <p:sldId id="582" r:id="rId18"/>
    <p:sldId id="575" r:id="rId19"/>
    <p:sldId id="579" r:id="rId20"/>
    <p:sldId id="600" r:id="rId21"/>
    <p:sldId id="602" r:id="rId22"/>
    <p:sldId id="603" r:id="rId23"/>
    <p:sldId id="589" r:id="rId24"/>
    <p:sldId id="581" r:id="rId25"/>
    <p:sldId id="509" r:id="rId26"/>
  </p:sldIdLst>
  <p:sldSz cx="9144000" cy="6858000" type="screen4x3"/>
  <p:notesSz cx="7010400" cy="9236075"/>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J McCann" initials="PJ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008000"/>
    <a:srgbClr val="006600"/>
    <a:srgbClr val="00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18" autoAdjust="0"/>
    <p:restoredTop sz="86035" autoAdjust="0"/>
  </p:normalViewPr>
  <p:slideViewPr>
    <p:cSldViewPr>
      <p:cViewPr varScale="1">
        <p:scale>
          <a:sx n="98" d="100"/>
          <a:sy n="98" d="100"/>
        </p:scale>
        <p:origin x="1512" y="84"/>
      </p:cViewPr>
      <p:guideLst>
        <p:guide orient="horz" pos="2160"/>
        <p:guide pos="2880"/>
      </p:guideLst>
    </p:cSldViewPr>
  </p:slideViewPr>
  <p:outlineViewPr>
    <p:cViewPr>
      <p:scale>
        <a:sx n="33" d="100"/>
        <a:sy n="33" d="100"/>
      </p:scale>
      <p:origin x="0" y="358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8CA2C-1A79-4CAA-993A-2BB5B3A48C3D}"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B1C0484D-E474-47C0-866A-08B6A510C8DB}">
      <dgm:prSet/>
      <dgm:spPr/>
      <dgm:t>
        <a:bodyPr/>
        <a:lstStyle/>
        <a:p>
          <a:r>
            <a:rPr lang="en-US"/>
            <a:t>Public Health &amp; Safety Concerns of Body Art</a:t>
          </a:r>
        </a:p>
      </dgm:t>
    </dgm:pt>
    <dgm:pt modelId="{ECA2E4BA-50B4-4D86-B5DD-DCA897CABE64}" type="parTrans" cxnId="{1101C900-D92A-4EC5-82D9-A7593F21B2F7}">
      <dgm:prSet/>
      <dgm:spPr/>
      <dgm:t>
        <a:bodyPr/>
        <a:lstStyle/>
        <a:p>
          <a:endParaRPr lang="en-US"/>
        </a:p>
      </dgm:t>
    </dgm:pt>
    <dgm:pt modelId="{5DE2C1D8-FD57-4749-A1FC-2FE8BDE3E804}" type="sibTrans" cxnId="{1101C900-D92A-4EC5-82D9-A7593F21B2F7}">
      <dgm:prSet/>
      <dgm:spPr/>
      <dgm:t>
        <a:bodyPr/>
        <a:lstStyle/>
        <a:p>
          <a:endParaRPr lang="en-US"/>
        </a:p>
      </dgm:t>
    </dgm:pt>
    <dgm:pt modelId="{652AB656-9265-4082-B806-2CA0739890CA}">
      <dgm:prSet/>
      <dgm:spPr/>
      <dgm:t>
        <a:bodyPr/>
        <a:lstStyle/>
        <a:p>
          <a:r>
            <a:rPr lang="en-US"/>
            <a:t>History of the Boston Body Art Regulations</a:t>
          </a:r>
        </a:p>
      </dgm:t>
    </dgm:pt>
    <dgm:pt modelId="{7DF1A306-EECA-4FB1-BE61-56EC5E5474C8}" type="parTrans" cxnId="{A585AD51-4055-4A95-87BB-5340E2E77CA2}">
      <dgm:prSet/>
      <dgm:spPr/>
      <dgm:t>
        <a:bodyPr/>
        <a:lstStyle/>
        <a:p>
          <a:endParaRPr lang="en-US"/>
        </a:p>
      </dgm:t>
    </dgm:pt>
    <dgm:pt modelId="{C8D43912-90BE-41C2-B2FC-855182C22163}" type="sibTrans" cxnId="{A585AD51-4055-4A95-87BB-5340E2E77CA2}">
      <dgm:prSet/>
      <dgm:spPr/>
      <dgm:t>
        <a:bodyPr/>
        <a:lstStyle/>
        <a:p>
          <a:endParaRPr lang="en-US"/>
        </a:p>
      </dgm:t>
    </dgm:pt>
    <dgm:pt modelId="{1163E4C1-E5B2-4B0B-9E42-AB056DED9BDD}">
      <dgm:prSet/>
      <dgm:spPr/>
      <dgm:t>
        <a:bodyPr/>
        <a:lstStyle/>
        <a:p>
          <a:r>
            <a:rPr lang="en-US"/>
            <a:t>Requirements of the Regulations</a:t>
          </a:r>
        </a:p>
      </dgm:t>
    </dgm:pt>
    <dgm:pt modelId="{E6247373-72EF-4176-A669-F92016F2CD6A}" type="parTrans" cxnId="{0556E25B-8ABA-4D29-BC05-66DF7FC1256D}">
      <dgm:prSet/>
      <dgm:spPr/>
      <dgm:t>
        <a:bodyPr/>
        <a:lstStyle/>
        <a:p>
          <a:endParaRPr lang="en-US"/>
        </a:p>
      </dgm:t>
    </dgm:pt>
    <dgm:pt modelId="{AE775C88-8774-4989-A59B-CDB0C6FD28EC}" type="sibTrans" cxnId="{0556E25B-8ABA-4D29-BC05-66DF7FC1256D}">
      <dgm:prSet/>
      <dgm:spPr/>
      <dgm:t>
        <a:bodyPr/>
        <a:lstStyle/>
        <a:p>
          <a:endParaRPr lang="en-US"/>
        </a:p>
      </dgm:t>
    </dgm:pt>
    <dgm:pt modelId="{0939CEE3-F605-4DB0-A373-6DE3B676CFA1}">
      <dgm:prSet/>
      <dgm:spPr/>
      <dgm:t>
        <a:bodyPr/>
        <a:lstStyle/>
        <a:p>
          <a:r>
            <a:rPr lang="en-US"/>
            <a:t>Implementation and Enforcement</a:t>
          </a:r>
        </a:p>
      </dgm:t>
    </dgm:pt>
    <dgm:pt modelId="{A2B73ABF-E1CF-4794-9F20-71D4D617DC7C}" type="parTrans" cxnId="{F7E60D46-37BC-4309-B454-E25238139076}">
      <dgm:prSet/>
      <dgm:spPr/>
      <dgm:t>
        <a:bodyPr/>
        <a:lstStyle/>
        <a:p>
          <a:endParaRPr lang="en-US"/>
        </a:p>
      </dgm:t>
    </dgm:pt>
    <dgm:pt modelId="{6BB87956-5C01-4BCB-A5CA-45C3887028CD}" type="sibTrans" cxnId="{F7E60D46-37BC-4309-B454-E25238139076}">
      <dgm:prSet/>
      <dgm:spPr/>
      <dgm:t>
        <a:bodyPr/>
        <a:lstStyle/>
        <a:p>
          <a:endParaRPr lang="en-US"/>
        </a:p>
      </dgm:t>
    </dgm:pt>
    <dgm:pt modelId="{89423F62-F1F1-4A21-8C68-7A872E6AD706}">
      <dgm:prSet/>
      <dgm:spPr/>
      <dgm:t>
        <a:bodyPr/>
        <a:lstStyle/>
        <a:p>
          <a:r>
            <a:rPr lang="en-US"/>
            <a:t>Challenges and Lessons Learned</a:t>
          </a:r>
        </a:p>
      </dgm:t>
    </dgm:pt>
    <dgm:pt modelId="{E4F51298-B572-40B5-AA95-1F6B043C2B34}" type="parTrans" cxnId="{7385380D-9F35-4881-A1C9-84A4CB043173}">
      <dgm:prSet/>
      <dgm:spPr/>
      <dgm:t>
        <a:bodyPr/>
        <a:lstStyle/>
        <a:p>
          <a:endParaRPr lang="en-US"/>
        </a:p>
      </dgm:t>
    </dgm:pt>
    <dgm:pt modelId="{405047E5-ED43-44ED-A3ED-2B1036EE430C}" type="sibTrans" cxnId="{7385380D-9F35-4881-A1C9-84A4CB043173}">
      <dgm:prSet/>
      <dgm:spPr/>
      <dgm:t>
        <a:bodyPr/>
        <a:lstStyle/>
        <a:p>
          <a:endParaRPr lang="en-US"/>
        </a:p>
      </dgm:t>
    </dgm:pt>
    <dgm:pt modelId="{AA502A38-F73D-436D-A46C-97841692D7EE}" type="pres">
      <dgm:prSet presAssocID="{5458CA2C-1A79-4CAA-993A-2BB5B3A48C3D}" presName="outerComposite" presStyleCnt="0">
        <dgm:presLayoutVars>
          <dgm:chMax val="5"/>
          <dgm:dir/>
          <dgm:resizeHandles val="exact"/>
        </dgm:presLayoutVars>
      </dgm:prSet>
      <dgm:spPr/>
    </dgm:pt>
    <dgm:pt modelId="{703FD86A-0B60-49FD-932B-3EA48B0521CF}" type="pres">
      <dgm:prSet presAssocID="{5458CA2C-1A79-4CAA-993A-2BB5B3A48C3D}" presName="dummyMaxCanvas" presStyleCnt="0">
        <dgm:presLayoutVars/>
      </dgm:prSet>
      <dgm:spPr/>
    </dgm:pt>
    <dgm:pt modelId="{2432502A-11CB-48A4-AF7C-81F9E6266039}" type="pres">
      <dgm:prSet presAssocID="{5458CA2C-1A79-4CAA-993A-2BB5B3A48C3D}" presName="FiveNodes_1" presStyleLbl="node1" presStyleIdx="0" presStyleCnt="5">
        <dgm:presLayoutVars>
          <dgm:bulletEnabled val="1"/>
        </dgm:presLayoutVars>
      </dgm:prSet>
      <dgm:spPr/>
    </dgm:pt>
    <dgm:pt modelId="{937EC522-2B81-43BE-B626-C1438AD6963E}" type="pres">
      <dgm:prSet presAssocID="{5458CA2C-1A79-4CAA-993A-2BB5B3A48C3D}" presName="FiveNodes_2" presStyleLbl="node1" presStyleIdx="1" presStyleCnt="5">
        <dgm:presLayoutVars>
          <dgm:bulletEnabled val="1"/>
        </dgm:presLayoutVars>
      </dgm:prSet>
      <dgm:spPr/>
    </dgm:pt>
    <dgm:pt modelId="{25C7EC81-7F00-485B-A276-C5EC708040FE}" type="pres">
      <dgm:prSet presAssocID="{5458CA2C-1A79-4CAA-993A-2BB5B3A48C3D}" presName="FiveNodes_3" presStyleLbl="node1" presStyleIdx="2" presStyleCnt="5">
        <dgm:presLayoutVars>
          <dgm:bulletEnabled val="1"/>
        </dgm:presLayoutVars>
      </dgm:prSet>
      <dgm:spPr/>
    </dgm:pt>
    <dgm:pt modelId="{690C4EDC-200E-4FA3-9B15-0CA4033FDF03}" type="pres">
      <dgm:prSet presAssocID="{5458CA2C-1A79-4CAA-993A-2BB5B3A48C3D}" presName="FiveNodes_4" presStyleLbl="node1" presStyleIdx="3" presStyleCnt="5">
        <dgm:presLayoutVars>
          <dgm:bulletEnabled val="1"/>
        </dgm:presLayoutVars>
      </dgm:prSet>
      <dgm:spPr/>
    </dgm:pt>
    <dgm:pt modelId="{3D157C7C-D4DF-4C6E-9FBC-A72D5329D253}" type="pres">
      <dgm:prSet presAssocID="{5458CA2C-1A79-4CAA-993A-2BB5B3A48C3D}" presName="FiveNodes_5" presStyleLbl="node1" presStyleIdx="4" presStyleCnt="5">
        <dgm:presLayoutVars>
          <dgm:bulletEnabled val="1"/>
        </dgm:presLayoutVars>
      </dgm:prSet>
      <dgm:spPr/>
    </dgm:pt>
    <dgm:pt modelId="{44B9F62B-7D94-42F4-A840-63FD5B22D731}" type="pres">
      <dgm:prSet presAssocID="{5458CA2C-1A79-4CAA-993A-2BB5B3A48C3D}" presName="FiveConn_1-2" presStyleLbl="fgAccFollowNode1" presStyleIdx="0" presStyleCnt="4">
        <dgm:presLayoutVars>
          <dgm:bulletEnabled val="1"/>
        </dgm:presLayoutVars>
      </dgm:prSet>
      <dgm:spPr/>
    </dgm:pt>
    <dgm:pt modelId="{2BA50438-0AC1-4FA3-9620-C26C162D31D7}" type="pres">
      <dgm:prSet presAssocID="{5458CA2C-1A79-4CAA-993A-2BB5B3A48C3D}" presName="FiveConn_2-3" presStyleLbl="fgAccFollowNode1" presStyleIdx="1" presStyleCnt="4">
        <dgm:presLayoutVars>
          <dgm:bulletEnabled val="1"/>
        </dgm:presLayoutVars>
      </dgm:prSet>
      <dgm:spPr/>
    </dgm:pt>
    <dgm:pt modelId="{B6798467-7979-4899-96FD-A81E14F9DB04}" type="pres">
      <dgm:prSet presAssocID="{5458CA2C-1A79-4CAA-993A-2BB5B3A48C3D}" presName="FiveConn_3-4" presStyleLbl="fgAccFollowNode1" presStyleIdx="2" presStyleCnt="4">
        <dgm:presLayoutVars>
          <dgm:bulletEnabled val="1"/>
        </dgm:presLayoutVars>
      </dgm:prSet>
      <dgm:spPr/>
    </dgm:pt>
    <dgm:pt modelId="{9849C1FA-791A-4077-8D62-4065278213C2}" type="pres">
      <dgm:prSet presAssocID="{5458CA2C-1A79-4CAA-993A-2BB5B3A48C3D}" presName="FiveConn_4-5" presStyleLbl="fgAccFollowNode1" presStyleIdx="3" presStyleCnt="4">
        <dgm:presLayoutVars>
          <dgm:bulletEnabled val="1"/>
        </dgm:presLayoutVars>
      </dgm:prSet>
      <dgm:spPr/>
    </dgm:pt>
    <dgm:pt modelId="{8802EEA4-293D-4CFF-8858-EB14836C90E5}" type="pres">
      <dgm:prSet presAssocID="{5458CA2C-1A79-4CAA-993A-2BB5B3A48C3D}" presName="FiveNodes_1_text" presStyleLbl="node1" presStyleIdx="4" presStyleCnt="5">
        <dgm:presLayoutVars>
          <dgm:bulletEnabled val="1"/>
        </dgm:presLayoutVars>
      </dgm:prSet>
      <dgm:spPr/>
    </dgm:pt>
    <dgm:pt modelId="{90E3425C-6CF3-42EB-97CD-6F3731134E59}" type="pres">
      <dgm:prSet presAssocID="{5458CA2C-1A79-4CAA-993A-2BB5B3A48C3D}" presName="FiveNodes_2_text" presStyleLbl="node1" presStyleIdx="4" presStyleCnt="5">
        <dgm:presLayoutVars>
          <dgm:bulletEnabled val="1"/>
        </dgm:presLayoutVars>
      </dgm:prSet>
      <dgm:spPr/>
    </dgm:pt>
    <dgm:pt modelId="{3CC7AA6E-23D7-40C9-8E50-6AB1E4E465BF}" type="pres">
      <dgm:prSet presAssocID="{5458CA2C-1A79-4CAA-993A-2BB5B3A48C3D}" presName="FiveNodes_3_text" presStyleLbl="node1" presStyleIdx="4" presStyleCnt="5">
        <dgm:presLayoutVars>
          <dgm:bulletEnabled val="1"/>
        </dgm:presLayoutVars>
      </dgm:prSet>
      <dgm:spPr/>
    </dgm:pt>
    <dgm:pt modelId="{8E3C86D8-ECFE-475C-BB0C-ECF9CFC97C1C}" type="pres">
      <dgm:prSet presAssocID="{5458CA2C-1A79-4CAA-993A-2BB5B3A48C3D}" presName="FiveNodes_4_text" presStyleLbl="node1" presStyleIdx="4" presStyleCnt="5">
        <dgm:presLayoutVars>
          <dgm:bulletEnabled val="1"/>
        </dgm:presLayoutVars>
      </dgm:prSet>
      <dgm:spPr/>
    </dgm:pt>
    <dgm:pt modelId="{984F05AF-5859-4634-A3FA-C6EC7A840BAF}" type="pres">
      <dgm:prSet presAssocID="{5458CA2C-1A79-4CAA-993A-2BB5B3A48C3D}" presName="FiveNodes_5_text" presStyleLbl="node1" presStyleIdx="4" presStyleCnt="5">
        <dgm:presLayoutVars>
          <dgm:bulletEnabled val="1"/>
        </dgm:presLayoutVars>
      </dgm:prSet>
      <dgm:spPr/>
    </dgm:pt>
  </dgm:ptLst>
  <dgm:cxnLst>
    <dgm:cxn modelId="{1101C900-D92A-4EC5-82D9-A7593F21B2F7}" srcId="{5458CA2C-1A79-4CAA-993A-2BB5B3A48C3D}" destId="{B1C0484D-E474-47C0-866A-08B6A510C8DB}" srcOrd="0" destOrd="0" parTransId="{ECA2E4BA-50B4-4D86-B5DD-DCA897CABE64}" sibTransId="{5DE2C1D8-FD57-4749-A1FC-2FE8BDE3E804}"/>
    <dgm:cxn modelId="{9C84E206-0BB1-4FCC-BB1E-F10EC942973F}" type="presOf" srcId="{C8D43912-90BE-41C2-B2FC-855182C22163}" destId="{2BA50438-0AC1-4FA3-9620-C26C162D31D7}" srcOrd="0" destOrd="0" presId="urn:microsoft.com/office/officeart/2005/8/layout/vProcess5"/>
    <dgm:cxn modelId="{7385380D-9F35-4881-A1C9-84A4CB043173}" srcId="{5458CA2C-1A79-4CAA-993A-2BB5B3A48C3D}" destId="{89423F62-F1F1-4A21-8C68-7A872E6AD706}" srcOrd="4" destOrd="0" parTransId="{E4F51298-B572-40B5-AA95-1F6B043C2B34}" sibTransId="{405047E5-ED43-44ED-A3ED-2B1036EE430C}"/>
    <dgm:cxn modelId="{7B66E827-8D5E-443A-9908-45BC4BA56C7A}" type="presOf" srcId="{0939CEE3-F605-4DB0-A373-6DE3B676CFA1}" destId="{690C4EDC-200E-4FA3-9B15-0CA4033FDF03}" srcOrd="0" destOrd="0" presId="urn:microsoft.com/office/officeart/2005/8/layout/vProcess5"/>
    <dgm:cxn modelId="{1BD75D2B-CEE7-4D7B-AE94-73FD221C9B05}" type="presOf" srcId="{6BB87956-5C01-4BCB-A5CA-45C3887028CD}" destId="{9849C1FA-791A-4077-8D62-4065278213C2}" srcOrd="0" destOrd="0" presId="urn:microsoft.com/office/officeart/2005/8/layout/vProcess5"/>
    <dgm:cxn modelId="{0556E25B-8ABA-4D29-BC05-66DF7FC1256D}" srcId="{5458CA2C-1A79-4CAA-993A-2BB5B3A48C3D}" destId="{1163E4C1-E5B2-4B0B-9E42-AB056DED9BDD}" srcOrd="2" destOrd="0" parTransId="{E6247373-72EF-4176-A669-F92016F2CD6A}" sibTransId="{AE775C88-8774-4989-A59B-CDB0C6FD28EC}"/>
    <dgm:cxn modelId="{F0DAA85D-BB8B-41B0-B721-D39450EE2FDC}" type="presOf" srcId="{B1C0484D-E474-47C0-866A-08B6A510C8DB}" destId="{8802EEA4-293D-4CFF-8858-EB14836C90E5}" srcOrd="1" destOrd="0" presId="urn:microsoft.com/office/officeart/2005/8/layout/vProcess5"/>
    <dgm:cxn modelId="{02451C5F-6AA6-4BB5-A1F1-69258B845B48}" type="presOf" srcId="{89423F62-F1F1-4A21-8C68-7A872E6AD706}" destId="{3D157C7C-D4DF-4C6E-9FBC-A72D5329D253}" srcOrd="0" destOrd="0" presId="urn:microsoft.com/office/officeart/2005/8/layout/vProcess5"/>
    <dgm:cxn modelId="{C56B7661-28C8-484C-96BB-22527E2085DD}" type="presOf" srcId="{0939CEE3-F605-4DB0-A373-6DE3B676CFA1}" destId="{8E3C86D8-ECFE-475C-BB0C-ECF9CFC97C1C}" srcOrd="1" destOrd="0" presId="urn:microsoft.com/office/officeart/2005/8/layout/vProcess5"/>
    <dgm:cxn modelId="{F7E60D46-37BC-4309-B454-E25238139076}" srcId="{5458CA2C-1A79-4CAA-993A-2BB5B3A48C3D}" destId="{0939CEE3-F605-4DB0-A373-6DE3B676CFA1}" srcOrd="3" destOrd="0" parTransId="{A2B73ABF-E1CF-4794-9F20-71D4D617DC7C}" sibTransId="{6BB87956-5C01-4BCB-A5CA-45C3887028CD}"/>
    <dgm:cxn modelId="{8E168866-F04C-49FF-8687-AACAC5D54387}" type="presOf" srcId="{89423F62-F1F1-4A21-8C68-7A872E6AD706}" destId="{984F05AF-5859-4634-A3FA-C6EC7A840BAF}" srcOrd="1" destOrd="0" presId="urn:microsoft.com/office/officeart/2005/8/layout/vProcess5"/>
    <dgm:cxn modelId="{E3A87F69-4FD7-41C4-BFEA-A336A6AEA132}" type="presOf" srcId="{AE775C88-8774-4989-A59B-CDB0C6FD28EC}" destId="{B6798467-7979-4899-96FD-A81E14F9DB04}" srcOrd="0" destOrd="0" presId="urn:microsoft.com/office/officeart/2005/8/layout/vProcess5"/>
    <dgm:cxn modelId="{837D806F-2520-41A9-A155-5FF070E79B13}" type="presOf" srcId="{5DE2C1D8-FD57-4749-A1FC-2FE8BDE3E804}" destId="{44B9F62B-7D94-42F4-A840-63FD5B22D731}" srcOrd="0" destOrd="0" presId="urn:microsoft.com/office/officeart/2005/8/layout/vProcess5"/>
    <dgm:cxn modelId="{4EEC1870-832D-4E45-9EE4-FF75026CA8E1}" type="presOf" srcId="{1163E4C1-E5B2-4B0B-9E42-AB056DED9BDD}" destId="{25C7EC81-7F00-485B-A276-C5EC708040FE}" srcOrd="0" destOrd="0" presId="urn:microsoft.com/office/officeart/2005/8/layout/vProcess5"/>
    <dgm:cxn modelId="{A585AD51-4055-4A95-87BB-5340E2E77CA2}" srcId="{5458CA2C-1A79-4CAA-993A-2BB5B3A48C3D}" destId="{652AB656-9265-4082-B806-2CA0739890CA}" srcOrd="1" destOrd="0" parTransId="{7DF1A306-EECA-4FB1-BE61-56EC5E5474C8}" sibTransId="{C8D43912-90BE-41C2-B2FC-855182C22163}"/>
    <dgm:cxn modelId="{FE4F2492-3A14-4F02-BE5B-CC71BAD6FC0D}" type="presOf" srcId="{1163E4C1-E5B2-4B0B-9E42-AB056DED9BDD}" destId="{3CC7AA6E-23D7-40C9-8E50-6AB1E4E465BF}" srcOrd="1" destOrd="0" presId="urn:microsoft.com/office/officeart/2005/8/layout/vProcess5"/>
    <dgm:cxn modelId="{FFCC9BA6-4A6B-4D93-8DC1-596D956CF0E8}" type="presOf" srcId="{B1C0484D-E474-47C0-866A-08B6A510C8DB}" destId="{2432502A-11CB-48A4-AF7C-81F9E6266039}" srcOrd="0" destOrd="0" presId="urn:microsoft.com/office/officeart/2005/8/layout/vProcess5"/>
    <dgm:cxn modelId="{ABB75BC7-A5AE-4181-A5D3-2D6F86C20E1F}" type="presOf" srcId="{652AB656-9265-4082-B806-2CA0739890CA}" destId="{90E3425C-6CF3-42EB-97CD-6F3731134E59}" srcOrd="1" destOrd="0" presId="urn:microsoft.com/office/officeart/2005/8/layout/vProcess5"/>
    <dgm:cxn modelId="{373E0CF8-C69F-4EFD-A1EE-50F09251A033}" type="presOf" srcId="{652AB656-9265-4082-B806-2CA0739890CA}" destId="{937EC522-2B81-43BE-B626-C1438AD6963E}" srcOrd="0" destOrd="0" presId="urn:microsoft.com/office/officeart/2005/8/layout/vProcess5"/>
    <dgm:cxn modelId="{DBB10FFA-A6E3-4031-B392-AEAB9462ED58}" type="presOf" srcId="{5458CA2C-1A79-4CAA-993A-2BB5B3A48C3D}" destId="{AA502A38-F73D-436D-A46C-97841692D7EE}" srcOrd="0" destOrd="0" presId="urn:microsoft.com/office/officeart/2005/8/layout/vProcess5"/>
    <dgm:cxn modelId="{92341777-AE6C-4558-B07C-D586CCCFADF3}" type="presParOf" srcId="{AA502A38-F73D-436D-A46C-97841692D7EE}" destId="{703FD86A-0B60-49FD-932B-3EA48B0521CF}" srcOrd="0" destOrd="0" presId="urn:microsoft.com/office/officeart/2005/8/layout/vProcess5"/>
    <dgm:cxn modelId="{2C203461-CF0B-4BE0-9A86-B15A6B75A6F7}" type="presParOf" srcId="{AA502A38-F73D-436D-A46C-97841692D7EE}" destId="{2432502A-11CB-48A4-AF7C-81F9E6266039}" srcOrd="1" destOrd="0" presId="urn:microsoft.com/office/officeart/2005/8/layout/vProcess5"/>
    <dgm:cxn modelId="{598A76AC-4160-4831-A78C-B798CBDD2131}" type="presParOf" srcId="{AA502A38-F73D-436D-A46C-97841692D7EE}" destId="{937EC522-2B81-43BE-B626-C1438AD6963E}" srcOrd="2" destOrd="0" presId="urn:microsoft.com/office/officeart/2005/8/layout/vProcess5"/>
    <dgm:cxn modelId="{1F19A241-927D-4868-B072-5DC99AE37C4F}" type="presParOf" srcId="{AA502A38-F73D-436D-A46C-97841692D7EE}" destId="{25C7EC81-7F00-485B-A276-C5EC708040FE}" srcOrd="3" destOrd="0" presId="urn:microsoft.com/office/officeart/2005/8/layout/vProcess5"/>
    <dgm:cxn modelId="{4AA8F70A-B594-438A-A274-A2582ABC0457}" type="presParOf" srcId="{AA502A38-F73D-436D-A46C-97841692D7EE}" destId="{690C4EDC-200E-4FA3-9B15-0CA4033FDF03}" srcOrd="4" destOrd="0" presId="urn:microsoft.com/office/officeart/2005/8/layout/vProcess5"/>
    <dgm:cxn modelId="{A72F4D7A-5F71-49DE-AEAD-D2B6EB38CF85}" type="presParOf" srcId="{AA502A38-F73D-436D-A46C-97841692D7EE}" destId="{3D157C7C-D4DF-4C6E-9FBC-A72D5329D253}" srcOrd="5" destOrd="0" presId="urn:microsoft.com/office/officeart/2005/8/layout/vProcess5"/>
    <dgm:cxn modelId="{709F8B23-747B-4FA0-A0AD-618513A3BBBE}" type="presParOf" srcId="{AA502A38-F73D-436D-A46C-97841692D7EE}" destId="{44B9F62B-7D94-42F4-A840-63FD5B22D731}" srcOrd="6" destOrd="0" presId="urn:microsoft.com/office/officeart/2005/8/layout/vProcess5"/>
    <dgm:cxn modelId="{96C7BB54-D484-4FAA-AE57-496A4FAC5DE2}" type="presParOf" srcId="{AA502A38-F73D-436D-A46C-97841692D7EE}" destId="{2BA50438-0AC1-4FA3-9620-C26C162D31D7}" srcOrd="7" destOrd="0" presId="urn:microsoft.com/office/officeart/2005/8/layout/vProcess5"/>
    <dgm:cxn modelId="{5830AB1F-5BDD-4CC1-AFB3-D0DCF264EB60}" type="presParOf" srcId="{AA502A38-F73D-436D-A46C-97841692D7EE}" destId="{B6798467-7979-4899-96FD-A81E14F9DB04}" srcOrd="8" destOrd="0" presId="urn:microsoft.com/office/officeart/2005/8/layout/vProcess5"/>
    <dgm:cxn modelId="{BE800BBA-C8AD-4CA1-9311-1D6BF77A6822}" type="presParOf" srcId="{AA502A38-F73D-436D-A46C-97841692D7EE}" destId="{9849C1FA-791A-4077-8D62-4065278213C2}" srcOrd="9" destOrd="0" presId="urn:microsoft.com/office/officeart/2005/8/layout/vProcess5"/>
    <dgm:cxn modelId="{1C692C28-84B0-41F2-B142-6597824B6A4B}" type="presParOf" srcId="{AA502A38-F73D-436D-A46C-97841692D7EE}" destId="{8802EEA4-293D-4CFF-8858-EB14836C90E5}" srcOrd="10" destOrd="0" presId="urn:microsoft.com/office/officeart/2005/8/layout/vProcess5"/>
    <dgm:cxn modelId="{91D9C48D-D2B3-4FDE-B23C-5D2F68C463AD}" type="presParOf" srcId="{AA502A38-F73D-436D-A46C-97841692D7EE}" destId="{90E3425C-6CF3-42EB-97CD-6F3731134E59}" srcOrd="11" destOrd="0" presId="urn:microsoft.com/office/officeart/2005/8/layout/vProcess5"/>
    <dgm:cxn modelId="{D35E26A4-9D97-4F5A-BEE9-73D83616E7B6}" type="presParOf" srcId="{AA502A38-F73D-436D-A46C-97841692D7EE}" destId="{3CC7AA6E-23D7-40C9-8E50-6AB1E4E465BF}" srcOrd="12" destOrd="0" presId="urn:microsoft.com/office/officeart/2005/8/layout/vProcess5"/>
    <dgm:cxn modelId="{3308F282-33AA-459D-AFE0-F04F05ACAD7E}" type="presParOf" srcId="{AA502A38-F73D-436D-A46C-97841692D7EE}" destId="{8E3C86D8-ECFE-475C-BB0C-ECF9CFC97C1C}" srcOrd="13" destOrd="0" presId="urn:microsoft.com/office/officeart/2005/8/layout/vProcess5"/>
    <dgm:cxn modelId="{379FCD97-4516-4BE6-B86A-CC9E4E8053B6}" type="presParOf" srcId="{AA502A38-F73D-436D-A46C-97841692D7EE}" destId="{984F05AF-5859-4634-A3FA-C6EC7A840BA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F4F42E-82EF-433F-B8D9-270A1259B025}" type="doc">
      <dgm:prSet loTypeId="urn:microsoft.com/office/officeart/2016/7/layout/VerticalHollowActionList" loCatId="List" qsTypeId="urn:microsoft.com/office/officeart/2005/8/quickstyle/simple4" qsCatId="simple" csTypeId="urn:microsoft.com/office/officeart/2005/8/colors/colorful5" csCatId="colorful" phldr="1"/>
      <dgm:spPr/>
      <dgm:t>
        <a:bodyPr/>
        <a:lstStyle/>
        <a:p>
          <a:endParaRPr lang="en-US"/>
        </a:p>
      </dgm:t>
    </dgm:pt>
    <dgm:pt modelId="{C8A8AA9C-0D7D-4B7C-86FB-FC0E4AC0E1C0}">
      <dgm:prSet custT="1"/>
      <dgm:spPr/>
      <dgm:t>
        <a:bodyPr/>
        <a:lstStyle/>
        <a:p>
          <a:r>
            <a:rPr lang="en-US" sz="2400" dirty="0"/>
            <a:t>Explain</a:t>
          </a:r>
        </a:p>
      </dgm:t>
    </dgm:pt>
    <dgm:pt modelId="{C17B74CA-906C-4716-A402-5CD2AFE0AEAE}" type="parTrans" cxnId="{04972800-1E79-45CE-BA8E-04D7F6522528}">
      <dgm:prSet/>
      <dgm:spPr/>
      <dgm:t>
        <a:bodyPr/>
        <a:lstStyle/>
        <a:p>
          <a:endParaRPr lang="en-US"/>
        </a:p>
      </dgm:t>
    </dgm:pt>
    <dgm:pt modelId="{392A5444-166B-45ED-ACAF-EA3E8EA54127}" type="sibTrans" cxnId="{04972800-1E79-45CE-BA8E-04D7F6522528}">
      <dgm:prSet/>
      <dgm:spPr/>
      <dgm:t>
        <a:bodyPr/>
        <a:lstStyle/>
        <a:p>
          <a:endParaRPr lang="en-US"/>
        </a:p>
      </dgm:t>
    </dgm:pt>
    <dgm:pt modelId="{88CDC19C-15BE-40EB-81F2-12CDC2B37C23}">
      <dgm:prSet custT="1"/>
      <dgm:spPr/>
      <dgm:t>
        <a:bodyPr/>
        <a:lstStyle/>
        <a:p>
          <a:r>
            <a:rPr lang="en-US" sz="2000" dirty="0"/>
            <a:t>Explain the primary public health concerns of the practice of body art and basis for regulation</a:t>
          </a:r>
        </a:p>
      </dgm:t>
    </dgm:pt>
    <dgm:pt modelId="{2947AEEC-1B83-43C1-ABB4-A9335DA4D342}" type="parTrans" cxnId="{C0B360E9-B97C-4B66-BE7B-6B89F8B95401}">
      <dgm:prSet/>
      <dgm:spPr/>
      <dgm:t>
        <a:bodyPr/>
        <a:lstStyle/>
        <a:p>
          <a:endParaRPr lang="en-US"/>
        </a:p>
      </dgm:t>
    </dgm:pt>
    <dgm:pt modelId="{653AE4C1-006D-472B-91F4-17CC03A4ABC5}" type="sibTrans" cxnId="{C0B360E9-B97C-4B66-BE7B-6B89F8B95401}">
      <dgm:prSet/>
      <dgm:spPr/>
      <dgm:t>
        <a:bodyPr/>
        <a:lstStyle/>
        <a:p>
          <a:endParaRPr lang="en-US"/>
        </a:p>
      </dgm:t>
    </dgm:pt>
    <dgm:pt modelId="{338164FA-5E76-446E-9A0D-5362B0588C8E}">
      <dgm:prSet custT="1"/>
      <dgm:spPr/>
      <dgm:t>
        <a:bodyPr/>
        <a:lstStyle/>
        <a:p>
          <a:r>
            <a:rPr lang="en-US" sz="2400" dirty="0"/>
            <a:t>Describe</a:t>
          </a:r>
        </a:p>
      </dgm:t>
    </dgm:pt>
    <dgm:pt modelId="{BB1C2F9C-6033-48FA-9EEE-1B5E1B375CFB}" type="parTrans" cxnId="{979EC5FA-E8A7-4FB3-9134-36DDBD0A964A}">
      <dgm:prSet/>
      <dgm:spPr/>
      <dgm:t>
        <a:bodyPr/>
        <a:lstStyle/>
        <a:p>
          <a:endParaRPr lang="en-US"/>
        </a:p>
      </dgm:t>
    </dgm:pt>
    <dgm:pt modelId="{D0BB3955-FE2E-4CAE-B448-C99095574B4B}" type="sibTrans" cxnId="{979EC5FA-E8A7-4FB3-9134-36DDBD0A964A}">
      <dgm:prSet/>
      <dgm:spPr/>
      <dgm:t>
        <a:bodyPr/>
        <a:lstStyle/>
        <a:p>
          <a:endParaRPr lang="en-US"/>
        </a:p>
      </dgm:t>
    </dgm:pt>
    <dgm:pt modelId="{7EA74129-F8D3-4B6D-83C7-AA41F997DA2C}">
      <dgm:prSet custT="1"/>
      <dgm:spPr/>
      <dgm:t>
        <a:bodyPr/>
        <a:lstStyle/>
        <a:p>
          <a:r>
            <a:rPr lang="en-US" sz="2000" dirty="0"/>
            <a:t>Describe the key components of the Boston Body Art Regulations</a:t>
          </a:r>
        </a:p>
      </dgm:t>
    </dgm:pt>
    <dgm:pt modelId="{FCF6B49E-E903-4DA3-8D2C-CC251F2A5A1D}" type="parTrans" cxnId="{CDCD43E4-F470-439F-8645-3AAA3B229B73}">
      <dgm:prSet/>
      <dgm:spPr/>
      <dgm:t>
        <a:bodyPr/>
        <a:lstStyle/>
        <a:p>
          <a:endParaRPr lang="en-US"/>
        </a:p>
      </dgm:t>
    </dgm:pt>
    <dgm:pt modelId="{16CDA7FE-C5A6-45C3-9409-539C70A96B51}" type="sibTrans" cxnId="{CDCD43E4-F470-439F-8645-3AAA3B229B73}">
      <dgm:prSet/>
      <dgm:spPr/>
      <dgm:t>
        <a:bodyPr/>
        <a:lstStyle/>
        <a:p>
          <a:endParaRPr lang="en-US"/>
        </a:p>
      </dgm:t>
    </dgm:pt>
    <dgm:pt modelId="{A1215CE6-794F-4568-905D-898CB8E1D90E}">
      <dgm:prSet custT="1"/>
      <dgm:spPr/>
      <dgm:t>
        <a:bodyPr/>
        <a:lstStyle/>
        <a:p>
          <a:r>
            <a:rPr lang="en-US" sz="2400" dirty="0"/>
            <a:t>Identify</a:t>
          </a:r>
        </a:p>
      </dgm:t>
    </dgm:pt>
    <dgm:pt modelId="{9017E1AD-DC1C-438C-9C8A-2602F886343C}" type="parTrans" cxnId="{D64D8B58-443F-42F9-B59A-00D973CA8AE1}">
      <dgm:prSet/>
      <dgm:spPr/>
      <dgm:t>
        <a:bodyPr/>
        <a:lstStyle/>
        <a:p>
          <a:endParaRPr lang="en-US"/>
        </a:p>
      </dgm:t>
    </dgm:pt>
    <dgm:pt modelId="{5E7ED424-3ACF-446A-9D64-2E6E48695753}" type="sibTrans" cxnId="{D64D8B58-443F-42F9-B59A-00D973CA8AE1}">
      <dgm:prSet/>
      <dgm:spPr/>
      <dgm:t>
        <a:bodyPr/>
        <a:lstStyle/>
        <a:p>
          <a:endParaRPr lang="en-US"/>
        </a:p>
      </dgm:t>
    </dgm:pt>
    <dgm:pt modelId="{51F23FBF-16BF-4F68-A21D-71E605DF6973}">
      <dgm:prSet custT="1"/>
      <dgm:spPr/>
      <dgm:t>
        <a:bodyPr/>
        <a:lstStyle/>
        <a:p>
          <a:r>
            <a:rPr lang="en-US" sz="2000" dirty="0"/>
            <a:t>Identify the aspects of effectively inspecting a body art establishment and artist workstation</a:t>
          </a:r>
        </a:p>
      </dgm:t>
    </dgm:pt>
    <dgm:pt modelId="{877E6521-EFC3-4098-AB43-37D60284138B}" type="parTrans" cxnId="{5674A268-10AE-4597-B2ED-011E1E10BCA3}">
      <dgm:prSet/>
      <dgm:spPr/>
      <dgm:t>
        <a:bodyPr/>
        <a:lstStyle/>
        <a:p>
          <a:endParaRPr lang="en-US"/>
        </a:p>
      </dgm:t>
    </dgm:pt>
    <dgm:pt modelId="{2F465311-03BB-4102-B49E-5E34115BDD95}" type="sibTrans" cxnId="{5674A268-10AE-4597-B2ED-011E1E10BCA3}">
      <dgm:prSet/>
      <dgm:spPr/>
      <dgm:t>
        <a:bodyPr/>
        <a:lstStyle/>
        <a:p>
          <a:endParaRPr lang="en-US"/>
        </a:p>
      </dgm:t>
    </dgm:pt>
    <dgm:pt modelId="{106520FB-143F-4BDC-838A-64AF15001B72}" type="pres">
      <dgm:prSet presAssocID="{ABF4F42E-82EF-433F-B8D9-270A1259B025}" presName="Name0" presStyleCnt="0">
        <dgm:presLayoutVars>
          <dgm:dir/>
          <dgm:animLvl val="lvl"/>
          <dgm:resizeHandles val="exact"/>
        </dgm:presLayoutVars>
      </dgm:prSet>
      <dgm:spPr/>
    </dgm:pt>
    <dgm:pt modelId="{AB4CA80A-1DEE-491C-AF34-538F7D89E1D0}" type="pres">
      <dgm:prSet presAssocID="{C8A8AA9C-0D7D-4B7C-86FB-FC0E4AC0E1C0}" presName="linNode" presStyleCnt="0"/>
      <dgm:spPr/>
    </dgm:pt>
    <dgm:pt modelId="{08F362B8-EDD0-43FE-BF5B-5EA1280F3E27}" type="pres">
      <dgm:prSet presAssocID="{C8A8AA9C-0D7D-4B7C-86FB-FC0E4AC0E1C0}" presName="parentText" presStyleLbl="solidFgAcc1" presStyleIdx="0" presStyleCnt="3" custScaleX="135812">
        <dgm:presLayoutVars>
          <dgm:chMax val="1"/>
          <dgm:bulletEnabled/>
        </dgm:presLayoutVars>
      </dgm:prSet>
      <dgm:spPr/>
    </dgm:pt>
    <dgm:pt modelId="{00A89B40-E014-40F0-BFCA-7770DC0812B6}" type="pres">
      <dgm:prSet presAssocID="{C8A8AA9C-0D7D-4B7C-86FB-FC0E4AC0E1C0}" presName="descendantText" presStyleLbl="alignNode1" presStyleIdx="0" presStyleCnt="3">
        <dgm:presLayoutVars>
          <dgm:bulletEnabled/>
        </dgm:presLayoutVars>
      </dgm:prSet>
      <dgm:spPr/>
    </dgm:pt>
    <dgm:pt modelId="{06546668-CE02-47D4-971B-9A231E2BC9CC}" type="pres">
      <dgm:prSet presAssocID="{392A5444-166B-45ED-ACAF-EA3E8EA54127}" presName="sp" presStyleCnt="0"/>
      <dgm:spPr/>
    </dgm:pt>
    <dgm:pt modelId="{31928332-1A09-460F-802E-AA6107E9AD0C}" type="pres">
      <dgm:prSet presAssocID="{338164FA-5E76-446E-9A0D-5362B0588C8E}" presName="linNode" presStyleCnt="0"/>
      <dgm:spPr/>
    </dgm:pt>
    <dgm:pt modelId="{EEC300A0-7FDD-4CC9-BC78-4882B642112F}" type="pres">
      <dgm:prSet presAssocID="{338164FA-5E76-446E-9A0D-5362B0588C8E}" presName="parentText" presStyleLbl="solidFgAcc1" presStyleIdx="1" presStyleCnt="3" custScaleX="135811">
        <dgm:presLayoutVars>
          <dgm:chMax val="1"/>
          <dgm:bulletEnabled/>
        </dgm:presLayoutVars>
      </dgm:prSet>
      <dgm:spPr/>
    </dgm:pt>
    <dgm:pt modelId="{3A1822B7-99EE-4023-863A-59815E2BC962}" type="pres">
      <dgm:prSet presAssocID="{338164FA-5E76-446E-9A0D-5362B0588C8E}" presName="descendantText" presStyleLbl="alignNode1" presStyleIdx="1" presStyleCnt="3">
        <dgm:presLayoutVars>
          <dgm:bulletEnabled/>
        </dgm:presLayoutVars>
      </dgm:prSet>
      <dgm:spPr/>
    </dgm:pt>
    <dgm:pt modelId="{B2A88B89-1003-4E8A-8892-D7C5C5B5515B}" type="pres">
      <dgm:prSet presAssocID="{D0BB3955-FE2E-4CAE-B448-C99095574B4B}" presName="sp" presStyleCnt="0"/>
      <dgm:spPr/>
    </dgm:pt>
    <dgm:pt modelId="{62EBC5A6-1130-4CF1-9AAE-BA7F81B3619D}" type="pres">
      <dgm:prSet presAssocID="{A1215CE6-794F-4568-905D-898CB8E1D90E}" presName="linNode" presStyleCnt="0"/>
      <dgm:spPr/>
    </dgm:pt>
    <dgm:pt modelId="{F0340B1E-E873-485F-AB83-C4AD2E12FE84}" type="pres">
      <dgm:prSet presAssocID="{A1215CE6-794F-4568-905D-898CB8E1D90E}" presName="parentText" presStyleLbl="solidFgAcc1" presStyleIdx="2" presStyleCnt="3" custScaleX="136120">
        <dgm:presLayoutVars>
          <dgm:chMax val="1"/>
          <dgm:bulletEnabled/>
        </dgm:presLayoutVars>
      </dgm:prSet>
      <dgm:spPr/>
    </dgm:pt>
    <dgm:pt modelId="{6FD84294-4019-417B-A3CB-7F6CAA16CC06}" type="pres">
      <dgm:prSet presAssocID="{A1215CE6-794F-4568-905D-898CB8E1D90E}" presName="descendantText" presStyleLbl="alignNode1" presStyleIdx="2" presStyleCnt="3">
        <dgm:presLayoutVars>
          <dgm:bulletEnabled/>
        </dgm:presLayoutVars>
      </dgm:prSet>
      <dgm:spPr/>
    </dgm:pt>
  </dgm:ptLst>
  <dgm:cxnLst>
    <dgm:cxn modelId="{04972800-1E79-45CE-BA8E-04D7F6522528}" srcId="{ABF4F42E-82EF-433F-B8D9-270A1259B025}" destId="{C8A8AA9C-0D7D-4B7C-86FB-FC0E4AC0E1C0}" srcOrd="0" destOrd="0" parTransId="{C17B74CA-906C-4716-A402-5CD2AFE0AEAE}" sibTransId="{392A5444-166B-45ED-ACAF-EA3E8EA54127}"/>
    <dgm:cxn modelId="{C8A8A61E-ADB0-4CA8-83BA-0D0DF682E033}" type="presOf" srcId="{88CDC19C-15BE-40EB-81F2-12CDC2B37C23}" destId="{00A89B40-E014-40F0-BFCA-7770DC0812B6}" srcOrd="0" destOrd="0" presId="urn:microsoft.com/office/officeart/2016/7/layout/VerticalHollowActionList"/>
    <dgm:cxn modelId="{CDD02F46-E9EA-4009-8689-5DA078A9EEE6}" type="presOf" srcId="{C8A8AA9C-0D7D-4B7C-86FB-FC0E4AC0E1C0}" destId="{08F362B8-EDD0-43FE-BF5B-5EA1280F3E27}" srcOrd="0" destOrd="0" presId="urn:microsoft.com/office/officeart/2016/7/layout/VerticalHollowActionList"/>
    <dgm:cxn modelId="{5674A268-10AE-4597-B2ED-011E1E10BCA3}" srcId="{A1215CE6-794F-4568-905D-898CB8E1D90E}" destId="{51F23FBF-16BF-4F68-A21D-71E605DF6973}" srcOrd="0" destOrd="0" parTransId="{877E6521-EFC3-4098-AB43-37D60284138B}" sibTransId="{2F465311-03BB-4102-B49E-5E34115BDD95}"/>
    <dgm:cxn modelId="{DFD21A56-BA1F-41B8-8853-F7C0933BF7E5}" type="presOf" srcId="{338164FA-5E76-446E-9A0D-5362B0588C8E}" destId="{EEC300A0-7FDD-4CC9-BC78-4882B642112F}" srcOrd="0" destOrd="0" presId="urn:microsoft.com/office/officeart/2016/7/layout/VerticalHollowActionList"/>
    <dgm:cxn modelId="{D64D8B58-443F-42F9-B59A-00D973CA8AE1}" srcId="{ABF4F42E-82EF-433F-B8D9-270A1259B025}" destId="{A1215CE6-794F-4568-905D-898CB8E1D90E}" srcOrd="2" destOrd="0" parTransId="{9017E1AD-DC1C-438C-9C8A-2602F886343C}" sibTransId="{5E7ED424-3ACF-446A-9D64-2E6E48695753}"/>
    <dgm:cxn modelId="{0A2B395A-6025-45C3-8B96-5472A8AF72CD}" type="presOf" srcId="{A1215CE6-794F-4568-905D-898CB8E1D90E}" destId="{F0340B1E-E873-485F-AB83-C4AD2E12FE84}" srcOrd="0" destOrd="0" presId="urn:microsoft.com/office/officeart/2016/7/layout/VerticalHollowActionList"/>
    <dgm:cxn modelId="{5944C17B-E1A4-4D88-8747-7B35B028F1E0}" type="presOf" srcId="{51F23FBF-16BF-4F68-A21D-71E605DF6973}" destId="{6FD84294-4019-417B-A3CB-7F6CAA16CC06}" srcOrd="0" destOrd="0" presId="urn:microsoft.com/office/officeart/2016/7/layout/VerticalHollowActionList"/>
    <dgm:cxn modelId="{88EBB9C0-252A-4A4A-B09C-D6FD20D4798B}" type="presOf" srcId="{7EA74129-F8D3-4B6D-83C7-AA41F997DA2C}" destId="{3A1822B7-99EE-4023-863A-59815E2BC962}" srcOrd="0" destOrd="0" presId="urn:microsoft.com/office/officeart/2016/7/layout/VerticalHollowActionList"/>
    <dgm:cxn modelId="{CDCD43E4-F470-439F-8645-3AAA3B229B73}" srcId="{338164FA-5E76-446E-9A0D-5362B0588C8E}" destId="{7EA74129-F8D3-4B6D-83C7-AA41F997DA2C}" srcOrd="0" destOrd="0" parTransId="{FCF6B49E-E903-4DA3-8D2C-CC251F2A5A1D}" sibTransId="{16CDA7FE-C5A6-45C3-9409-539C70A96B51}"/>
    <dgm:cxn modelId="{C0B360E9-B97C-4B66-BE7B-6B89F8B95401}" srcId="{C8A8AA9C-0D7D-4B7C-86FB-FC0E4AC0E1C0}" destId="{88CDC19C-15BE-40EB-81F2-12CDC2B37C23}" srcOrd="0" destOrd="0" parTransId="{2947AEEC-1B83-43C1-ABB4-A9335DA4D342}" sibTransId="{653AE4C1-006D-472B-91F4-17CC03A4ABC5}"/>
    <dgm:cxn modelId="{979EC5FA-E8A7-4FB3-9134-36DDBD0A964A}" srcId="{ABF4F42E-82EF-433F-B8D9-270A1259B025}" destId="{338164FA-5E76-446E-9A0D-5362B0588C8E}" srcOrd="1" destOrd="0" parTransId="{BB1C2F9C-6033-48FA-9EEE-1B5E1B375CFB}" sibTransId="{D0BB3955-FE2E-4CAE-B448-C99095574B4B}"/>
    <dgm:cxn modelId="{D8EFAEFD-5995-4FAE-AC88-3282D20ABC6E}" type="presOf" srcId="{ABF4F42E-82EF-433F-B8D9-270A1259B025}" destId="{106520FB-143F-4BDC-838A-64AF15001B72}" srcOrd="0" destOrd="0" presId="urn:microsoft.com/office/officeart/2016/7/layout/VerticalHollowActionList"/>
    <dgm:cxn modelId="{84019BC6-8B58-490B-89B6-69F26316A764}" type="presParOf" srcId="{106520FB-143F-4BDC-838A-64AF15001B72}" destId="{AB4CA80A-1DEE-491C-AF34-538F7D89E1D0}" srcOrd="0" destOrd="0" presId="urn:microsoft.com/office/officeart/2016/7/layout/VerticalHollowActionList"/>
    <dgm:cxn modelId="{EA76B646-7A92-49FC-B3E8-D00B084ADAE7}" type="presParOf" srcId="{AB4CA80A-1DEE-491C-AF34-538F7D89E1D0}" destId="{08F362B8-EDD0-43FE-BF5B-5EA1280F3E27}" srcOrd="0" destOrd="0" presId="urn:microsoft.com/office/officeart/2016/7/layout/VerticalHollowActionList"/>
    <dgm:cxn modelId="{851E3065-DF4E-4FAD-BF3E-43063E9BC09B}" type="presParOf" srcId="{AB4CA80A-1DEE-491C-AF34-538F7D89E1D0}" destId="{00A89B40-E014-40F0-BFCA-7770DC0812B6}" srcOrd="1" destOrd="0" presId="urn:microsoft.com/office/officeart/2016/7/layout/VerticalHollowActionList"/>
    <dgm:cxn modelId="{480A028D-D7EB-4C43-B0E9-360A50666CA8}" type="presParOf" srcId="{106520FB-143F-4BDC-838A-64AF15001B72}" destId="{06546668-CE02-47D4-971B-9A231E2BC9CC}" srcOrd="1" destOrd="0" presId="urn:microsoft.com/office/officeart/2016/7/layout/VerticalHollowActionList"/>
    <dgm:cxn modelId="{5EB53AFD-4A22-410F-AF0C-8EE2150C412F}" type="presParOf" srcId="{106520FB-143F-4BDC-838A-64AF15001B72}" destId="{31928332-1A09-460F-802E-AA6107E9AD0C}" srcOrd="2" destOrd="0" presId="urn:microsoft.com/office/officeart/2016/7/layout/VerticalHollowActionList"/>
    <dgm:cxn modelId="{12CE58A1-079D-4C98-9BD1-5F4938DD2C0C}" type="presParOf" srcId="{31928332-1A09-460F-802E-AA6107E9AD0C}" destId="{EEC300A0-7FDD-4CC9-BC78-4882B642112F}" srcOrd="0" destOrd="0" presId="urn:microsoft.com/office/officeart/2016/7/layout/VerticalHollowActionList"/>
    <dgm:cxn modelId="{8E5D74FC-C634-4D94-92E0-090F7A78060D}" type="presParOf" srcId="{31928332-1A09-460F-802E-AA6107E9AD0C}" destId="{3A1822B7-99EE-4023-863A-59815E2BC962}" srcOrd="1" destOrd="0" presId="urn:microsoft.com/office/officeart/2016/7/layout/VerticalHollowActionList"/>
    <dgm:cxn modelId="{0612AFBC-CF48-4A62-9965-411A8DB8871B}" type="presParOf" srcId="{106520FB-143F-4BDC-838A-64AF15001B72}" destId="{B2A88B89-1003-4E8A-8892-D7C5C5B5515B}" srcOrd="3" destOrd="0" presId="urn:microsoft.com/office/officeart/2016/7/layout/VerticalHollowActionList"/>
    <dgm:cxn modelId="{F13B948B-90BA-45E3-8F62-2ABD9FF36C8E}" type="presParOf" srcId="{106520FB-143F-4BDC-838A-64AF15001B72}" destId="{62EBC5A6-1130-4CF1-9AAE-BA7F81B3619D}" srcOrd="4" destOrd="0" presId="urn:microsoft.com/office/officeart/2016/7/layout/VerticalHollowActionList"/>
    <dgm:cxn modelId="{F1D2C43F-3843-4D6D-A4B5-BE0DB7365F92}" type="presParOf" srcId="{62EBC5A6-1130-4CF1-9AAE-BA7F81B3619D}" destId="{F0340B1E-E873-485F-AB83-C4AD2E12FE84}" srcOrd="0" destOrd="0" presId="urn:microsoft.com/office/officeart/2016/7/layout/VerticalHollowActionList"/>
    <dgm:cxn modelId="{BB9ECFEE-90C5-4F21-986F-3EE93DEE7668}" type="presParOf" srcId="{62EBC5A6-1130-4CF1-9AAE-BA7F81B3619D}" destId="{6FD84294-4019-417B-A3CB-7F6CAA16CC0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4467E8-9888-4F82-A0C9-240A57C7D6D3}" type="doc">
      <dgm:prSet loTypeId="urn:microsoft.com/office/officeart/2005/8/layout/venn1" loCatId="relationship" qsTypeId="urn:microsoft.com/office/officeart/2005/8/quickstyle/simple1" qsCatId="simple" csTypeId="urn:microsoft.com/office/officeart/2005/8/colors/accent1_2" csCatId="accent1" phldr="1"/>
      <dgm:spPr/>
    </dgm:pt>
    <dgm:pt modelId="{2E6A2745-C637-41B5-B0FE-AF4323608477}">
      <dgm:prSet phldrT="[Text]"/>
      <dgm:spPr>
        <a:ln>
          <a:solidFill>
            <a:schemeClr val="tx1"/>
          </a:solidFill>
        </a:ln>
      </dgm:spPr>
      <dgm:t>
        <a:bodyPr/>
        <a:lstStyle/>
        <a:p>
          <a:r>
            <a:rPr lang="en-US" dirty="0"/>
            <a:t>Environmental Justice</a:t>
          </a:r>
        </a:p>
      </dgm:t>
    </dgm:pt>
    <dgm:pt modelId="{1710AEB0-5960-4B52-9B85-16ED05DAF0AA}" type="parTrans" cxnId="{64B273EA-F193-4629-A4E9-63BCA00F4CFA}">
      <dgm:prSet/>
      <dgm:spPr/>
      <dgm:t>
        <a:bodyPr/>
        <a:lstStyle/>
        <a:p>
          <a:endParaRPr lang="en-US"/>
        </a:p>
      </dgm:t>
    </dgm:pt>
    <dgm:pt modelId="{3F9BBB4F-F087-43C4-9A14-C2B8ABDD91C2}" type="sibTrans" cxnId="{64B273EA-F193-4629-A4E9-63BCA00F4CFA}">
      <dgm:prSet/>
      <dgm:spPr/>
      <dgm:t>
        <a:bodyPr/>
        <a:lstStyle/>
        <a:p>
          <a:endParaRPr lang="en-US"/>
        </a:p>
      </dgm:t>
    </dgm:pt>
    <dgm:pt modelId="{CE321EF7-F428-4A3F-B0C2-E440B0CD6AA2}">
      <dgm:prSet phldrT="[Text]"/>
      <dgm:spPr>
        <a:ln>
          <a:solidFill>
            <a:schemeClr val="tx1"/>
          </a:solidFill>
        </a:ln>
      </dgm:spPr>
      <dgm:t>
        <a:bodyPr/>
        <a:lstStyle/>
        <a:p>
          <a:r>
            <a:rPr lang="en-US" dirty="0"/>
            <a:t>Health Equity</a:t>
          </a:r>
        </a:p>
      </dgm:t>
    </dgm:pt>
    <dgm:pt modelId="{5CCD004E-6CD3-4AFC-AA7A-2D4237B89E9C}" type="parTrans" cxnId="{4ABA243C-7BC4-45F9-9BCB-5B1F8A5986BD}">
      <dgm:prSet/>
      <dgm:spPr/>
      <dgm:t>
        <a:bodyPr/>
        <a:lstStyle/>
        <a:p>
          <a:endParaRPr lang="en-US"/>
        </a:p>
      </dgm:t>
    </dgm:pt>
    <dgm:pt modelId="{4DA976A9-4D00-4831-A3BB-8339229C43EA}" type="sibTrans" cxnId="{4ABA243C-7BC4-45F9-9BCB-5B1F8A5986BD}">
      <dgm:prSet/>
      <dgm:spPr/>
      <dgm:t>
        <a:bodyPr/>
        <a:lstStyle/>
        <a:p>
          <a:endParaRPr lang="en-US"/>
        </a:p>
      </dgm:t>
    </dgm:pt>
    <dgm:pt modelId="{7D10D0A1-B623-47DC-9718-F1B3478F69BA}">
      <dgm:prSet phldrT="[Text]"/>
      <dgm:spPr>
        <a:ln>
          <a:solidFill>
            <a:schemeClr val="tx1"/>
          </a:solidFill>
        </a:ln>
      </dgm:spPr>
      <dgm:t>
        <a:bodyPr/>
        <a:lstStyle/>
        <a:p>
          <a:r>
            <a:rPr lang="en-US" dirty="0"/>
            <a:t>Place-Based Health</a:t>
          </a:r>
        </a:p>
      </dgm:t>
    </dgm:pt>
    <dgm:pt modelId="{33410C00-A67A-4F92-AE13-3F164573B7A7}" type="parTrans" cxnId="{A30ADEB3-9B88-4B9E-9CB3-F1612CB83F82}">
      <dgm:prSet/>
      <dgm:spPr/>
      <dgm:t>
        <a:bodyPr/>
        <a:lstStyle/>
        <a:p>
          <a:endParaRPr lang="en-US"/>
        </a:p>
      </dgm:t>
    </dgm:pt>
    <dgm:pt modelId="{E6F314DB-E754-4C8F-8FB5-FFC8D59DB7D6}" type="sibTrans" cxnId="{A30ADEB3-9B88-4B9E-9CB3-F1612CB83F82}">
      <dgm:prSet/>
      <dgm:spPr/>
      <dgm:t>
        <a:bodyPr/>
        <a:lstStyle/>
        <a:p>
          <a:endParaRPr lang="en-US"/>
        </a:p>
      </dgm:t>
    </dgm:pt>
    <dgm:pt modelId="{E82C32C7-EAD3-4276-BD26-FD2E4347AE0A}" type="pres">
      <dgm:prSet presAssocID="{904467E8-9888-4F82-A0C9-240A57C7D6D3}" presName="compositeShape" presStyleCnt="0">
        <dgm:presLayoutVars>
          <dgm:chMax val="7"/>
          <dgm:dir/>
          <dgm:resizeHandles val="exact"/>
        </dgm:presLayoutVars>
      </dgm:prSet>
      <dgm:spPr/>
    </dgm:pt>
    <dgm:pt modelId="{CDCCA049-175C-49AE-A1C2-C0A58BE6435C}" type="pres">
      <dgm:prSet presAssocID="{2E6A2745-C637-41B5-B0FE-AF4323608477}" presName="circ1" presStyleLbl="vennNode1" presStyleIdx="0" presStyleCnt="3" custLinFactNeighborX="0" custLinFactNeighborY="441"/>
      <dgm:spPr/>
    </dgm:pt>
    <dgm:pt modelId="{657B8C76-194E-425D-9C8F-5AF2CA0D8EA2}" type="pres">
      <dgm:prSet presAssocID="{2E6A2745-C637-41B5-B0FE-AF4323608477}" presName="circ1Tx" presStyleLbl="revTx" presStyleIdx="0" presStyleCnt="0">
        <dgm:presLayoutVars>
          <dgm:chMax val="0"/>
          <dgm:chPref val="0"/>
          <dgm:bulletEnabled val="1"/>
        </dgm:presLayoutVars>
      </dgm:prSet>
      <dgm:spPr/>
    </dgm:pt>
    <dgm:pt modelId="{4FB9B157-7B21-4BA5-A250-2AB8A458577A}" type="pres">
      <dgm:prSet presAssocID="{CE321EF7-F428-4A3F-B0C2-E440B0CD6AA2}" presName="circ2" presStyleLbl="vennNode1" presStyleIdx="1" presStyleCnt="3"/>
      <dgm:spPr/>
    </dgm:pt>
    <dgm:pt modelId="{DB2507A8-518D-411B-8F06-12AC66C0FB81}" type="pres">
      <dgm:prSet presAssocID="{CE321EF7-F428-4A3F-B0C2-E440B0CD6AA2}" presName="circ2Tx" presStyleLbl="revTx" presStyleIdx="0" presStyleCnt="0">
        <dgm:presLayoutVars>
          <dgm:chMax val="0"/>
          <dgm:chPref val="0"/>
          <dgm:bulletEnabled val="1"/>
        </dgm:presLayoutVars>
      </dgm:prSet>
      <dgm:spPr/>
    </dgm:pt>
    <dgm:pt modelId="{32C2EB63-52AE-43E3-9D23-3CADB7840B99}" type="pres">
      <dgm:prSet presAssocID="{7D10D0A1-B623-47DC-9718-F1B3478F69BA}" presName="circ3" presStyleLbl="vennNode1" presStyleIdx="2" presStyleCnt="3"/>
      <dgm:spPr/>
    </dgm:pt>
    <dgm:pt modelId="{4E4E4C40-DADA-428C-81CF-5E67B25A1129}" type="pres">
      <dgm:prSet presAssocID="{7D10D0A1-B623-47DC-9718-F1B3478F69BA}" presName="circ3Tx" presStyleLbl="revTx" presStyleIdx="0" presStyleCnt="0">
        <dgm:presLayoutVars>
          <dgm:chMax val="0"/>
          <dgm:chPref val="0"/>
          <dgm:bulletEnabled val="1"/>
        </dgm:presLayoutVars>
      </dgm:prSet>
      <dgm:spPr/>
    </dgm:pt>
  </dgm:ptLst>
  <dgm:cxnLst>
    <dgm:cxn modelId="{4ABA243C-7BC4-45F9-9BCB-5B1F8A5986BD}" srcId="{904467E8-9888-4F82-A0C9-240A57C7D6D3}" destId="{CE321EF7-F428-4A3F-B0C2-E440B0CD6AA2}" srcOrd="1" destOrd="0" parTransId="{5CCD004E-6CD3-4AFC-AA7A-2D4237B89E9C}" sibTransId="{4DA976A9-4D00-4831-A3BB-8339229C43EA}"/>
    <dgm:cxn modelId="{56478445-439A-4893-82EB-49BF1C62E8E8}" type="presOf" srcId="{CE321EF7-F428-4A3F-B0C2-E440B0CD6AA2}" destId="{4FB9B157-7B21-4BA5-A250-2AB8A458577A}" srcOrd="0" destOrd="0" presId="urn:microsoft.com/office/officeart/2005/8/layout/venn1"/>
    <dgm:cxn modelId="{2AB3A885-2ED2-4E2E-8E6D-76424C246D3E}" type="presOf" srcId="{CE321EF7-F428-4A3F-B0C2-E440B0CD6AA2}" destId="{DB2507A8-518D-411B-8F06-12AC66C0FB81}" srcOrd="1" destOrd="0" presId="urn:microsoft.com/office/officeart/2005/8/layout/venn1"/>
    <dgm:cxn modelId="{F1B9638F-6029-4565-95DD-2AAAB58DF15D}" type="presOf" srcId="{7D10D0A1-B623-47DC-9718-F1B3478F69BA}" destId="{4E4E4C40-DADA-428C-81CF-5E67B25A1129}" srcOrd="1" destOrd="0" presId="urn:microsoft.com/office/officeart/2005/8/layout/venn1"/>
    <dgm:cxn modelId="{F7BD82A6-F8D6-4974-A45E-62D4D60177D4}" type="presOf" srcId="{2E6A2745-C637-41B5-B0FE-AF4323608477}" destId="{657B8C76-194E-425D-9C8F-5AF2CA0D8EA2}" srcOrd="1" destOrd="0" presId="urn:microsoft.com/office/officeart/2005/8/layout/venn1"/>
    <dgm:cxn modelId="{A30ADEB3-9B88-4B9E-9CB3-F1612CB83F82}" srcId="{904467E8-9888-4F82-A0C9-240A57C7D6D3}" destId="{7D10D0A1-B623-47DC-9718-F1B3478F69BA}" srcOrd="2" destOrd="0" parTransId="{33410C00-A67A-4F92-AE13-3F164573B7A7}" sibTransId="{E6F314DB-E754-4C8F-8FB5-FFC8D59DB7D6}"/>
    <dgm:cxn modelId="{5B30B6D3-7052-4903-94C8-AC0197A87F89}" type="presOf" srcId="{7D10D0A1-B623-47DC-9718-F1B3478F69BA}" destId="{32C2EB63-52AE-43E3-9D23-3CADB7840B99}" srcOrd="0" destOrd="0" presId="urn:microsoft.com/office/officeart/2005/8/layout/venn1"/>
    <dgm:cxn modelId="{64B273EA-F193-4629-A4E9-63BCA00F4CFA}" srcId="{904467E8-9888-4F82-A0C9-240A57C7D6D3}" destId="{2E6A2745-C637-41B5-B0FE-AF4323608477}" srcOrd="0" destOrd="0" parTransId="{1710AEB0-5960-4B52-9B85-16ED05DAF0AA}" sibTransId="{3F9BBB4F-F087-43C4-9A14-C2B8ABDD91C2}"/>
    <dgm:cxn modelId="{737550EE-A564-438A-9DE4-C2C153AE33C4}" type="presOf" srcId="{904467E8-9888-4F82-A0C9-240A57C7D6D3}" destId="{E82C32C7-EAD3-4276-BD26-FD2E4347AE0A}" srcOrd="0" destOrd="0" presId="urn:microsoft.com/office/officeart/2005/8/layout/venn1"/>
    <dgm:cxn modelId="{4B82A8FC-76F3-4A14-8820-18F5D0C7D1AF}" type="presOf" srcId="{2E6A2745-C637-41B5-B0FE-AF4323608477}" destId="{CDCCA049-175C-49AE-A1C2-C0A58BE6435C}" srcOrd="0" destOrd="0" presId="urn:microsoft.com/office/officeart/2005/8/layout/venn1"/>
    <dgm:cxn modelId="{1732C9B0-95F7-45A3-818A-1F15CF76D6FC}" type="presParOf" srcId="{E82C32C7-EAD3-4276-BD26-FD2E4347AE0A}" destId="{CDCCA049-175C-49AE-A1C2-C0A58BE6435C}" srcOrd="0" destOrd="0" presId="urn:microsoft.com/office/officeart/2005/8/layout/venn1"/>
    <dgm:cxn modelId="{267F32F6-F82E-444E-8AE4-10E06DBE7929}" type="presParOf" srcId="{E82C32C7-EAD3-4276-BD26-FD2E4347AE0A}" destId="{657B8C76-194E-425D-9C8F-5AF2CA0D8EA2}" srcOrd="1" destOrd="0" presId="urn:microsoft.com/office/officeart/2005/8/layout/venn1"/>
    <dgm:cxn modelId="{B3052F3D-C75B-424F-8477-A65C3D2F6D3B}" type="presParOf" srcId="{E82C32C7-EAD3-4276-BD26-FD2E4347AE0A}" destId="{4FB9B157-7B21-4BA5-A250-2AB8A458577A}" srcOrd="2" destOrd="0" presId="urn:microsoft.com/office/officeart/2005/8/layout/venn1"/>
    <dgm:cxn modelId="{2E1183BD-1334-4F3A-8697-E3FFE13E00EB}" type="presParOf" srcId="{E82C32C7-EAD3-4276-BD26-FD2E4347AE0A}" destId="{DB2507A8-518D-411B-8F06-12AC66C0FB81}" srcOrd="3" destOrd="0" presId="urn:microsoft.com/office/officeart/2005/8/layout/venn1"/>
    <dgm:cxn modelId="{C261E0D8-F036-46C7-BC0D-76B09078AA7E}" type="presParOf" srcId="{E82C32C7-EAD3-4276-BD26-FD2E4347AE0A}" destId="{32C2EB63-52AE-43E3-9D23-3CADB7840B99}" srcOrd="4" destOrd="0" presId="urn:microsoft.com/office/officeart/2005/8/layout/venn1"/>
    <dgm:cxn modelId="{A4CBA1C6-B330-4770-8AFF-DD6E50E557AF}" type="presParOf" srcId="{E82C32C7-EAD3-4276-BD26-FD2E4347AE0A}" destId="{4E4E4C40-DADA-428C-81CF-5E67B25A112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15B012-86C7-4CB9-A0FA-25EB49D8C0A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CC1148E8-7242-4D66-B922-88C1A7CDCB99}">
      <dgm:prSet/>
      <dgm:spPr/>
      <dgm:t>
        <a:bodyPr/>
        <a:lstStyle/>
        <a:p>
          <a:pPr>
            <a:defRPr b="1"/>
          </a:pPr>
          <a:r>
            <a:rPr lang="en-US"/>
            <a:t>1962</a:t>
          </a:r>
        </a:p>
      </dgm:t>
    </dgm:pt>
    <dgm:pt modelId="{021F2C01-290D-4390-B639-CF03198FB32E}" type="parTrans" cxnId="{06D0CCB7-B692-4598-8592-7894F34846A0}">
      <dgm:prSet/>
      <dgm:spPr/>
      <dgm:t>
        <a:bodyPr/>
        <a:lstStyle/>
        <a:p>
          <a:endParaRPr lang="en-US"/>
        </a:p>
      </dgm:t>
    </dgm:pt>
    <dgm:pt modelId="{94F50D39-FCF1-41FD-AC45-CFB8C4D74924}" type="sibTrans" cxnId="{06D0CCB7-B692-4598-8592-7894F34846A0}">
      <dgm:prSet/>
      <dgm:spPr/>
      <dgm:t>
        <a:bodyPr/>
        <a:lstStyle/>
        <a:p>
          <a:endParaRPr lang="en-US"/>
        </a:p>
      </dgm:t>
    </dgm:pt>
    <dgm:pt modelId="{A7850C3C-7CAC-4AAA-9402-A5D8A57A2ED3}">
      <dgm:prSet/>
      <dgm:spPr/>
      <dgm:t>
        <a:bodyPr/>
        <a:lstStyle/>
        <a:p>
          <a:r>
            <a:rPr lang="en-US"/>
            <a:t>Massachusetts bans tattooing except by a physician</a:t>
          </a:r>
        </a:p>
      </dgm:t>
    </dgm:pt>
    <dgm:pt modelId="{5DB0BDB7-FF90-4CC0-ADA5-C26FC5CEDDA2}" type="parTrans" cxnId="{081CCA11-BAAD-48E2-87CC-A7622DA0ADDD}">
      <dgm:prSet/>
      <dgm:spPr/>
      <dgm:t>
        <a:bodyPr/>
        <a:lstStyle/>
        <a:p>
          <a:endParaRPr lang="en-US"/>
        </a:p>
      </dgm:t>
    </dgm:pt>
    <dgm:pt modelId="{FEEBEF89-162B-4917-B515-0D5B444DACFF}" type="sibTrans" cxnId="{081CCA11-BAAD-48E2-87CC-A7622DA0ADDD}">
      <dgm:prSet/>
      <dgm:spPr/>
      <dgm:t>
        <a:bodyPr/>
        <a:lstStyle/>
        <a:p>
          <a:endParaRPr lang="en-US"/>
        </a:p>
      </dgm:t>
    </dgm:pt>
    <dgm:pt modelId="{381387BE-C947-42B7-AC6C-7B43FD51AF5D}">
      <dgm:prSet/>
      <dgm:spPr/>
      <dgm:t>
        <a:bodyPr/>
        <a:lstStyle/>
        <a:p>
          <a:pPr>
            <a:defRPr b="1"/>
          </a:pPr>
          <a:r>
            <a:rPr lang="en-US"/>
            <a:t>2000</a:t>
          </a:r>
        </a:p>
      </dgm:t>
    </dgm:pt>
    <dgm:pt modelId="{54A64752-EF60-49DD-B713-F2A3A3948731}" type="parTrans" cxnId="{26423D81-931A-4BB2-BF89-D17659F3CE05}">
      <dgm:prSet/>
      <dgm:spPr/>
      <dgm:t>
        <a:bodyPr/>
        <a:lstStyle/>
        <a:p>
          <a:endParaRPr lang="en-US"/>
        </a:p>
      </dgm:t>
    </dgm:pt>
    <dgm:pt modelId="{2E8E66A9-E3E8-4973-A183-68FCCD284FBA}" type="sibTrans" cxnId="{26423D81-931A-4BB2-BF89-D17659F3CE05}">
      <dgm:prSet/>
      <dgm:spPr/>
      <dgm:t>
        <a:bodyPr/>
        <a:lstStyle/>
        <a:p>
          <a:endParaRPr lang="en-US"/>
        </a:p>
      </dgm:t>
    </dgm:pt>
    <dgm:pt modelId="{27D70EDF-16E8-4AA1-9808-C523A87A5A39}">
      <dgm:prSet/>
      <dgm:spPr/>
      <dgm:t>
        <a:bodyPr/>
        <a:lstStyle/>
        <a:p>
          <a:r>
            <a:rPr lang="en-US" dirty="0"/>
            <a:t>State ban ruled unconstitutional by the MA Superior Court</a:t>
          </a:r>
        </a:p>
      </dgm:t>
    </dgm:pt>
    <dgm:pt modelId="{5C0E1831-9AF4-45EC-B538-13C7E2D352FA}" type="parTrans" cxnId="{EFBE6F74-506B-44E7-A6C0-79E8BAFFA5CC}">
      <dgm:prSet/>
      <dgm:spPr/>
      <dgm:t>
        <a:bodyPr/>
        <a:lstStyle/>
        <a:p>
          <a:endParaRPr lang="en-US"/>
        </a:p>
      </dgm:t>
    </dgm:pt>
    <dgm:pt modelId="{1E98103E-B4EE-47CD-960F-A72A7EDB55BA}" type="sibTrans" cxnId="{EFBE6F74-506B-44E7-A6C0-79E8BAFFA5CC}">
      <dgm:prSet/>
      <dgm:spPr/>
      <dgm:t>
        <a:bodyPr/>
        <a:lstStyle/>
        <a:p>
          <a:endParaRPr lang="en-US"/>
        </a:p>
      </dgm:t>
    </dgm:pt>
    <dgm:pt modelId="{8254BD61-322B-47BC-A227-BC85634DBE51}">
      <dgm:prSet/>
      <dgm:spPr/>
      <dgm:t>
        <a:bodyPr/>
        <a:lstStyle/>
        <a:p>
          <a:pPr>
            <a:defRPr b="1"/>
          </a:pPr>
          <a:r>
            <a:rPr lang="en-US"/>
            <a:t>Jan. 2001</a:t>
          </a:r>
        </a:p>
      </dgm:t>
    </dgm:pt>
    <dgm:pt modelId="{96CAFCC3-AECB-4F51-B5FA-B80091449EAE}" type="parTrans" cxnId="{E707FE2E-0D58-4F21-B09D-6B92E90CCC0E}">
      <dgm:prSet/>
      <dgm:spPr/>
      <dgm:t>
        <a:bodyPr/>
        <a:lstStyle/>
        <a:p>
          <a:endParaRPr lang="en-US"/>
        </a:p>
      </dgm:t>
    </dgm:pt>
    <dgm:pt modelId="{C36AD103-906C-48A0-99CF-48A20D267FCC}" type="sibTrans" cxnId="{E707FE2E-0D58-4F21-B09D-6B92E90CCC0E}">
      <dgm:prSet/>
      <dgm:spPr/>
      <dgm:t>
        <a:bodyPr/>
        <a:lstStyle/>
        <a:p>
          <a:endParaRPr lang="en-US"/>
        </a:p>
      </dgm:t>
    </dgm:pt>
    <dgm:pt modelId="{0FCB253A-B004-4C7E-AF60-DEE8130E8E6D}">
      <dgm:prSet/>
      <dgm:spPr/>
      <dgm:t>
        <a:bodyPr/>
        <a:lstStyle/>
        <a:p>
          <a:r>
            <a:rPr lang="en-US"/>
            <a:t>MA DPH issues model body art regulations</a:t>
          </a:r>
        </a:p>
      </dgm:t>
    </dgm:pt>
    <dgm:pt modelId="{1CE9A590-4385-418A-8010-F17577F4F462}" type="parTrans" cxnId="{F827E817-72EC-421A-804C-F5C6FD57B4FA}">
      <dgm:prSet/>
      <dgm:spPr/>
      <dgm:t>
        <a:bodyPr/>
        <a:lstStyle/>
        <a:p>
          <a:endParaRPr lang="en-US"/>
        </a:p>
      </dgm:t>
    </dgm:pt>
    <dgm:pt modelId="{DCC06291-8410-4343-8012-573000988A1A}" type="sibTrans" cxnId="{F827E817-72EC-421A-804C-F5C6FD57B4FA}">
      <dgm:prSet/>
      <dgm:spPr/>
      <dgm:t>
        <a:bodyPr/>
        <a:lstStyle/>
        <a:p>
          <a:endParaRPr lang="en-US"/>
        </a:p>
      </dgm:t>
    </dgm:pt>
    <dgm:pt modelId="{F0966F0C-B7AB-4D37-9E1A-E02DB6064A24}">
      <dgm:prSet/>
      <dgm:spPr/>
      <dgm:t>
        <a:bodyPr/>
        <a:lstStyle/>
        <a:p>
          <a:pPr>
            <a:defRPr b="1"/>
          </a:pPr>
          <a:r>
            <a:rPr lang="en-US"/>
            <a:t>23 May 2001</a:t>
          </a:r>
        </a:p>
      </dgm:t>
    </dgm:pt>
    <dgm:pt modelId="{03F3C387-D9E4-4BEA-875C-B5B336D6E0BA}" type="parTrans" cxnId="{EE3EE7F2-52A1-4EBE-9F26-03BB2CF4B57A}">
      <dgm:prSet/>
      <dgm:spPr/>
      <dgm:t>
        <a:bodyPr/>
        <a:lstStyle/>
        <a:p>
          <a:endParaRPr lang="en-US"/>
        </a:p>
      </dgm:t>
    </dgm:pt>
    <dgm:pt modelId="{4D3390E6-6E95-4FBE-8B5B-5CE1EA384447}" type="sibTrans" cxnId="{EE3EE7F2-52A1-4EBE-9F26-03BB2CF4B57A}">
      <dgm:prSet/>
      <dgm:spPr/>
      <dgm:t>
        <a:bodyPr/>
        <a:lstStyle/>
        <a:p>
          <a:endParaRPr lang="en-US"/>
        </a:p>
      </dgm:t>
    </dgm:pt>
    <dgm:pt modelId="{AB985B75-6AF1-4DC4-B702-0B0C443B4578}">
      <dgm:prSet/>
      <dgm:spPr/>
      <dgm:t>
        <a:bodyPr/>
        <a:lstStyle/>
        <a:p>
          <a:r>
            <a:rPr lang="en-US"/>
            <a:t>BPHC promulgates Boston Body Art Regulations</a:t>
          </a:r>
        </a:p>
      </dgm:t>
    </dgm:pt>
    <dgm:pt modelId="{ECB872F8-FCED-4671-B986-2B6115FDC015}" type="parTrans" cxnId="{2FF6BA3F-F5E5-49A3-87DC-94D3E18E709F}">
      <dgm:prSet/>
      <dgm:spPr/>
      <dgm:t>
        <a:bodyPr/>
        <a:lstStyle/>
        <a:p>
          <a:endParaRPr lang="en-US"/>
        </a:p>
      </dgm:t>
    </dgm:pt>
    <dgm:pt modelId="{4B23D6BD-EB9D-40DE-9C53-90D02A0BE50D}" type="sibTrans" cxnId="{2FF6BA3F-F5E5-49A3-87DC-94D3E18E709F}">
      <dgm:prSet/>
      <dgm:spPr/>
      <dgm:t>
        <a:bodyPr/>
        <a:lstStyle/>
        <a:p>
          <a:endParaRPr lang="en-US"/>
        </a:p>
      </dgm:t>
    </dgm:pt>
    <dgm:pt modelId="{0394FB6F-54FD-4990-891F-0BAEB4C5E534}">
      <dgm:prSet/>
      <dgm:spPr/>
      <dgm:t>
        <a:bodyPr/>
        <a:lstStyle/>
        <a:p>
          <a:pPr>
            <a:defRPr b="1"/>
          </a:pPr>
          <a:r>
            <a:rPr lang="en-US"/>
            <a:t>19 Sep. 2017</a:t>
          </a:r>
        </a:p>
      </dgm:t>
    </dgm:pt>
    <dgm:pt modelId="{99BB8EBC-8E0E-4F9D-9E12-0F2F13C8FF1E}" type="parTrans" cxnId="{667CB0A6-A7AF-4FDE-9908-6FD6CF3D7366}">
      <dgm:prSet/>
      <dgm:spPr/>
      <dgm:t>
        <a:bodyPr/>
        <a:lstStyle/>
        <a:p>
          <a:endParaRPr lang="en-US"/>
        </a:p>
      </dgm:t>
    </dgm:pt>
    <dgm:pt modelId="{67263596-8690-4497-BABE-F50C6966371C}" type="sibTrans" cxnId="{667CB0A6-A7AF-4FDE-9908-6FD6CF3D7366}">
      <dgm:prSet/>
      <dgm:spPr/>
      <dgm:t>
        <a:bodyPr/>
        <a:lstStyle/>
        <a:p>
          <a:endParaRPr lang="en-US"/>
        </a:p>
      </dgm:t>
    </dgm:pt>
    <dgm:pt modelId="{70F71AEC-8F4C-4FFA-A8DE-DFEBA86D6B55}">
      <dgm:prSet/>
      <dgm:spPr/>
      <dgm:t>
        <a:bodyPr/>
        <a:lstStyle/>
        <a:p>
          <a:r>
            <a:rPr lang="en-US"/>
            <a:t>BPHC revises regulatory guidelines to include permanent cosmetics</a:t>
          </a:r>
        </a:p>
      </dgm:t>
    </dgm:pt>
    <dgm:pt modelId="{6DA6BA59-2DEF-457F-AAD6-23255E47A3A1}" type="parTrans" cxnId="{1115351D-3BE2-40AA-B263-834AE90200CF}">
      <dgm:prSet/>
      <dgm:spPr/>
      <dgm:t>
        <a:bodyPr/>
        <a:lstStyle/>
        <a:p>
          <a:endParaRPr lang="en-US"/>
        </a:p>
      </dgm:t>
    </dgm:pt>
    <dgm:pt modelId="{762D0102-9493-4F75-834F-40918F229C48}" type="sibTrans" cxnId="{1115351D-3BE2-40AA-B263-834AE90200CF}">
      <dgm:prSet/>
      <dgm:spPr/>
      <dgm:t>
        <a:bodyPr/>
        <a:lstStyle/>
        <a:p>
          <a:endParaRPr lang="en-US"/>
        </a:p>
      </dgm:t>
    </dgm:pt>
    <dgm:pt modelId="{3906D639-A8BB-4DC5-945B-3298B47EC511}">
      <dgm:prSet/>
      <dgm:spPr/>
      <dgm:t>
        <a:bodyPr/>
        <a:lstStyle/>
        <a:p>
          <a:pPr>
            <a:defRPr b="1"/>
          </a:pPr>
          <a:r>
            <a:rPr lang="en-US"/>
            <a:t>Today</a:t>
          </a:r>
        </a:p>
      </dgm:t>
    </dgm:pt>
    <dgm:pt modelId="{78D24A07-91E4-486A-9339-BD55BDCF909E}" type="parTrans" cxnId="{1393D2CF-8AF1-4305-8E21-8F3CB344F392}">
      <dgm:prSet/>
      <dgm:spPr/>
      <dgm:t>
        <a:bodyPr/>
        <a:lstStyle/>
        <a:p>
          <a:endParaRPr lang="en-US"/>
        </a:p>
      </dgm:t>
    </dgm:pt>
    <dgm:pt modelId="{1D0C8137-C99B-4965-AC21-9142C8E7B185}" type="sibTrans" cxnId="{1393D2CF-8AF1-4305-8E21-8F3CB344F392}">
      <dgm:prSet/>
      <dgm:spPr/>
      <dgm:t>
        <a:bodyPr/>
        <a:lstStyle/>
        <a:p>
          <a:endParaRPr lang="en-US"/>
        </a:p>
      </dgm:t>
    </dgm:pt>
    <dgm:pt modelId="{A903142E-00A0-4A15-8B4B-EF78624035DA}">
      <dgm:prSet/>
      <dgm:spPr/>
      <dgm:t>
        <a:bodyPr/>
        <a:lstStyle/>
        <a:p>
          <a:r>
            <a:rPr lang="en-US"/>
            <a:t>16 active body art establishments and 87 licensed artists</a:t>
          </a:r>
        </a:p>
      </dgm:t>
    </dgm:pt>
    <dgm:pt modelId="{1E397594-FFC6-4169-A1FB-C794B36E954F}" type="parTrans" cxnId="{B015B64F-1DC8-45B3-AEAD-28630BC72767}">
      <dgm:prSet/>
      <dgm:spPr/>
      <dgm:t>
        <a:bodyPr/>
        <a:lstStyle/>
        <a:p>
          <a:endParaRPr lang="en-US"/>
        </a:p>
      </dgm:t>
    </dgm:pt>
    <dgm:pt modelId="{CC9D69F7-A108-4A39-A50D-FFD69AF3E755}" type="sibTrans" cxnId="{B015B64F-1DC8-45B3-AEAD-28630BC72767}">
      <dgm:prSet/>
      <dgm:spPr/>
      <dgm:t>
        <a:bodyPr/>
        <a:lstStyle/>
        <a:p>
          <a:endParaRPr lang="en-US"/>
        </a:p>
      </dgm:t>
    </dgm:pt>
    <dgm:pt modelId="{5E52BAD4-7E7B-4DB2-97C1-60A8DF9B2F62}" type="pres">
      <dgm:prSet presAssocID="{9D15B012-86C7-4CB9-A0FA-25EB49D8C0A6}" presName="root" presStyleCnt="0">
        <dgm:presLayoutVars>
          <dgm:chMax/>
          <dgm:chPref/>
          <dgm:animLvl val="lvl"/>
        </dgm:presLayoutVars>
      </dgm:prSet>
      <dgm:spPr/>
    </dgm:pt>
    <dgm:pt modelId="{2F53E5DE-A12A-4123-9D22-84F7FFC16F76}" type="pres">
      <dgm:prSet presAssocID="{9D15B012-86C7-4CB9-A0FA-25EB49D8C0A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D01C45F7-0A64-403E-99FF-FDA24AE1EBC1}" type="pres">
      <dgm:prSet presAssocID="{9D15B012-86C7-4CB9-A0FA-25EB49D8C0A6}" presName="nodes" presStyleCnt="0">
        <dgm:presLayoutVars>
          <dgm:chMax/>
          <dgm:chPref/>
          <dgm:animLvl val="lvl"/>
        </dgm:presLayoutVars>
      </dgm:prSet>
      <dgm:spPr/>
    </dgm:pt>
    <dgm:pt modelId="{A1429D62-6A3B-41F9-A932-2F8B62C72E70}" type="pres">
      <dgm:prSet presAssocID="{CC1148E8-7242-4D66-B922-88C1A7CDCB99}" presName="composite" presStyleCnt="0"/>
      <dgm:spPr/>
    </dgm:pt>
    <dgm:pt modelId="{9AF2C69B-99DE-4B5D-B27A-72D976356432}" type="pres">
      <dgm:prSet presAssocID="{CC1148E8-7242-4D66-B922-88C1A7CDCB99}"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27DB0405-554E-480D-919D-86757021A9E8}" type="pres">
      <dgm:prSet presAssocID="{CC1148E8-7242-4D66-B922-88C1A7CDCB99}" presName="DropPinPlaceHolder" presStyleCnt="0"/>
      <dgm:spPr/>
    </dgm:pt>
    <dgm:pt modelId="{60607B50-5CE9-4DD1-8B89-0801DBF294C0}" type="pres">
      <dgm:prSet presAssocID="{CC1148E8-7242-4D66-B922-88C1A7CDCB99}" presName="DropPin" presStyleLbl="alignNode1" presStyleIdx="0" presStyleCnt="6"/>
      <dgm:spPr/>
    </dgm:pt>
    <dgm:pt modelId="{B719B4F7-9623-47B8-A48C-3D78880BD73A}" type="pres">
      <dgm:prSet presAssocID="{CC1148E8-7242-4D66-B922-88C1A7CDCB99}"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6B16DEC9-90EE-426B-8A76-7301BF167BB3}" type="pres">
      <dgm:prSet presAssocID="{CC1148E8-7242-4D66-B922-88C1A7CDCB99}" presName="L2TextContainer" presStyleLbl="revTx" presStyleIdx="0" presStyleCnt="12">
        <dgm:presLayoutVars>
          <dgm:bulletEnabled val="1"/>
        </dgm:presLayoutVars>
      </dgm:prSet>
      <dgm:spPr/>
    </dgm:pt>
    <dgm:pt modelId="{F960BAF4-27F8-40C3-8411-B6A78A6BBA9F}" type="pres">
      <dgm:prSet presAssocID="{CC1148E8-7242-4D66-B922-88C1A7CDCB99}" presName="L1TextContainer" presStyleLbl="revTx" presStyleIdx="1" presStyleCnt="12">
        <dgm:presLayoutVars>
          <dgm:chMax val="1"/>
          <dgm:chPref val="1"/>
          <dgm:bulletEnabled val="1"/>
        </dgm:presLayoutVars>
      </dgm:prSet>
      <dgm:spPr/>
    </dgm:pt>
    <dgm:pt modelId="{17CF19A8-0551-4644-8D96-8409201C69E0}" type="pres">
      <dgm:prSet presAssocID="{CC1148E8-7242-4D66-B922-88C1A7CDCB99}"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6814D4C6-020C-40A8-B87D-1474108CEA6B}" type="pres">
      <dgm:prSet presAssocID="{CC1148E8-7242-4D66-B922-88C1A7CDCB99}" presName="EmptyPlaceHolder" presStyleCnt="0"/>
      <dgm:spPr/>
    </dgm:pt>
    <dgm:pt modelId="{6FA11DDB-66E1-407D-8CC5-9A72E4AF04AB}" type="pres">
      <dgm:prSet presAssocID="{94F50D39-FCF1-41FD-AC45-CFB8C4D74924}" presName="spaceBetweenRectangles" presStyleCnt="0"/>
      <dgm:spPr/>
    </dgm:pt>
    <dgm:pt modelId="{C2756CCD-B7B2-4E4A-AF7D-8D6D1EF59203}" type="pres">
      <dgm:prSet presAssocID="{381387BE-C947-42B7-AC6C-7B43FD51AF5D}" presName="composite" presStyleCnt="0"/>
      <dgm:spPr/>
    </dgm:pt>
    <dgm:pt modelId="{C9E2DEF8-34B1-4B5E-87F7-645F2DE1BBC4}" type="pres">
      <dgm:prSet presAssocID="{381387BE-C947-42B7-AC6C-7B43FD51AF5D}" presName="ConnectorPoint" presStyleLbl="lnNode1" presStyleIdx="1" presStyleCnt="6"/>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gm:spPr>
    </dgm:pt>
    <dgm:pt modelId="{10397BD4-2C70-4F47-BD43-B1EA328EB0F8}" type="pres">
      <dgm:prSet presAssocID="{381387BE-C947-42B7-AC6C-7B43FD51AF5D}" presName="DropPinPlaceHolder" presStyleCnt="0"/>
      <dgm:spPr/>
    </dgm:pt>
    <dgm:pt modelId="{9A316994-3228-4BB2-8EC7-C2286987448C}" type="pres">
      <dgm:prSet presAssocID="{381387BE-C947-42B7-AC6C-7B43FD51AF5D}" presName="DropPin" presStyleLbl="alignNode1" presStyleIdx="1" presStyleCnt="6"/>
      <dgm:spPr/>
    </dgm:pt>
    <dgm:pt modelId="{04565DD6-6E38-4886-90A1-755E9C05898A}" type="pres">
      <dgm:prSet presAssocID="{381387BE-C947-42B7-AC6C-7B43FD51AF5D}"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B40657EF-BF46-498B-BB40-B2D6D3010FB8}" type="pres">
      <dgm:prSet presAssocID="{381387BE-C947-42B7-AC6C-7B43FD51AF5D}" presName="L2TextContainer" presStyleLbl="revTx" presStyleIdx="2" presStyleCnt="12">
        <dgm:presLayoutVars>
          <dgm:bulletEnabled val="1"/>
        </dgm:presLayoutVars>
      </dgm:prSet>
      <dgm:spPr/>
    </dgm:pt>
    <dgm:pt modelId="{3E7BA390-1EBA-426C-BF81-B5BC87C5E347}" type="pres">
      <dgm:prSet presAssocID="{381387BE-C947-42B7-AC6C-7B43FD51AF5D}" presName="L1TextContainer" presStyleLbl="revTx" presStyleIdx="3" presStyleCnt="12">
        <dgm:presLayoutVars>
          <dgm:chMax val="1"/>
          <dgm:chPref val="1"/>
          <dgm:bulletEnabled val="1"/>
        </dgm:presLayoutVars>
      </dgm:prSet>
      <dgm:spPr/>
    </dgm:pt>
    <dgm:pt modelId="{05AB9D6C-80CD-4EE3-A366-A0FB6164E383}" type="pres">
      <dgm:prSet presAssocID="{381387BE-C947-42B7-AC6C-7B43FD51AF5D}" presName="ConnectLine" presStyleLbl="sibTrans1D1" presStyleIdx="1" presStyleCnt="6"/>
      <dgm:spPr>
        <a:noFill/>
        <a:ln w="12700" cap="flat" cmpd="sng" algn="ctr">
          <a:solidFill>
            <a:schemeClr val="accent2">
              <a:hueOff val="-291073"/>
              <a:satOff val="-16786"/>
              <a:lumOff val="1726"/>
              <a:alphaOff val="0"/>
            </a:schemeClr>
          </a:solidFill>
          <a:prstDash val="dash"/>
          <a:miter lim="800000"/>
        </a:ln>
        <a:effectLst/>
      </dgm:spPr>
    </dgm:pt>
    <dgm:pt modelId="{82C0DFFE-73B5-458B-8390-900D3B379E3D}" type="pres">
      <dgm:prSet presAssocID="{381387BE-C947-42B7-AC6C-7B43FD51AF5D}" presName="EmptyPlaceHolder" presStyleCnt="0"/>
      <dgm:spPr/>
    </dgm:pt>
    <dgm:pt modelId="{B261FF02-D7DD-4E68-A4E4-A194B247362D}" type="pres">
      <dgm:prSet presAssocID="{2E8E66A9-E3E8-4973-A183-68FCCD284FBA}" presName="spaceBetweenRectangles" presStyleCnt="0"/>
      <dgm:spPr/>
    </dgm:pt>
    <dgm:pt modelId="{429CB965-2DA1-4D4B-AEB1-5E70DE605BED}" type="pres">
      <dgm:prSet presAssocID="{8254BD61-322B-47BC-A227-BC85634DBE51}" presName="composite" presStyleCnt="0"/>
      <dgm:spPr/>
    </dgm:pt>
    <dgm:pt modelId="{43FABC6F-071E-4C2C-ACFA-AFC90DC95765}" type="pres">
      <dgm:prSet presAssocID="{8254BD61-322B-47BC-A227-BC85634DBE51}" presName="ConnectorPoint" presStyleLbl="lnNode1" presStyleIdx="2"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FC9797B9-1DD7-455A-8E64-56EE724E6BF7}" type="pres">
      <dgm:prSet presAssocID="{8254BD61-322B-47BC-A227-BC85634DBE51}" presName="DropPinPlaceHolder" presStyleCnt="0"/>
      <dgm:spPr/>
    </dgm:pt>
    <dgm:pt modelId="{BC049537-E0BE-47EB-A2D8-B4CA15FBF88F}" type="pres">
      <dgm:prSet presAssocID="{8254BD61-322B-47BC-A227-BC85634DBE51}" presName="DropPin" presStyleLbl="alignNode1" presStyleIdx="2" presStyleCnt="6"/>
      <dgm:spPr/>
    </dgm:pt>
    <dgm:pt modelId="{6BCDB756-BD4F-4917-8FC0-169F99B20583}" type="pres">
      <dgm:prSet presAssocID="{8254BD61-322B-47BC-A227-BC85634DBE51}"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AEFB62BA-24C0-4A6B-846B-8A5845ACCBB0}" type="pres">
      <dgm:prSet presAssocID="{8254BD61-322B-47BC-A227-BC85634DBE51}" presName="L2TextContainer" presStyleLbl="revTx" presStyleIdx="4" presStyleCnt="12">
        <dgm:presLayoutVars>
          <dgm:bulletEnabled val="1"/>
        </dgm:presLayoutVars>
      </dgm:prSet>
      <dgm:spPr/>
    </dgm:pt>
    <dgm:pt modelId="{F3692E97-460F-4054-AC61-0AF3B2704262}" type="pres">
      <dgm:prSet presAssocID="{8254BD61-322B-47BC-A227-BC85634DBE51}" presName="L1TextContainer" presStyleLbl="revTx" presStyleIdx="5" presStyleCnt="12">
        <dgm:presLayoutVars>
          <dgm:chMax val="1"/>
          <dgm:chPref val="1"/>
          <dgm:bulletEnabled val="1"/>
        </dgm:presLayoutVars>
      </dgm:prSet>
      <dgm:spPr/>
    </dgm:pt>
    <dgm:pt modelId="{783C8C0D-AD3B-4C8C-B9DF-F23141BFC237}" type="pres">
      <dgm:prSet presAssocID="{8254BD61-322B-47BC-A227-BC85634DBE51}" presName="ConnectLine" presStyleLbl="sibTrans1D1" presStyleIdx="2" presStyleCnt="6"/>
      <dgm:spPr>
        <a:noFill/>
        <a:ln w="12700" cap="flat" cmpd="sng" algn="ctr">
          <a:solidFill>
            <a:schemeClr val="accent2">
              <a:hueOff val="-582145"/>
              <a:satOff val="-33571"/>
              <a:lumOff val="3451"/>
              <a:alphaOff val="0"/>
            </a:schemeClr>
          </a:solidFill>
          <a:prstDash val="dash"/>
          <a:miter lim="800000"/>
        </a:ln>
        <a:effectLst/>
      </dgm:spPr>
    </dgm:pt>
    <dgm:pt modelId="{EC7A6B14-3EF6-4ED2-B2B3-2954040CD32D}" type="pres">
      <dgm:prSet presAssocID="{8254BD61-322B-47BC-A227-BC85634DBE51}" presName="EmptyPlaceHolder" presStyleCnt="0"/>
      <dgm:spPr/>
    </dgm:pt>
    <dgm:pt modelId="{935A35CC-DACB-41C8-B5D5-0425AB6634FA}" type="pres">
      <dgm:prSet presAssocID="{C36AD103-906C-48A0-99CF-48A20D267FCC}" presName="spaceBetweenRectangles" presStyleCnt="0"/>
      <dgm:spPr/>
    </dgm:pt>
    <dgm:pt modelId="{2BF0C4D9-A18C-4E7B-AC82-4EDF99CB701D}" type="pres">
      <dgm:prSet presAssocID="{F0966F0C-B7AB-4D37-9E1A-E02DB6064A24}" presName="composite" presStyleCnt="0"/>
      <dgm:spPr/>
    </dgm:pt>
    <dgm:pt modelId="{510A0ADC-7223-4379-B839-AF754BFC5DC1}" type="pres">
      <dgm:prSet presAssocID="{F0966F0C-B7AB-4D37-9E1A-E02DB6064A24}" presName="ConnectorPoint" presStyleLbl="lnNode1" presStyleIdx="3" presStyleCnt="6"/>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gm:spPr>
    </dgm:pt>
    <dgm:pt modelId="{E48C3730-5DD5-4207-99A2-D16F80054148}" type="pres">
      <dgm:prSet presAssocID="{F0966F0C-B7AB-4D37-9E1A-E02DB6064A24}" presName="DropPinPlaceHolder" presStyleCnt="0"/>
      <dgm:spPr/>
    </dgm:pt>
    <dgm:pt modelId="{DB9B4F89-16CD-4E2A-BDAF-BA72950F0DD7}" type="pres">
      <dgm:prSet presAssocID="{F0966F0C-B7AB-4D37-9E1A-E02DB6064A24}" presName="DropPin" presStyleLbl="alignNode1" presStyleIdx="3" presStyleCnt="6"/>
      <dgm:spPr/>
    </dgm:pt>
    <dgm:pt modelId="{E38C6BA1-D811-4B20-B52C-C83C8A97DCDD}" type="pres">
      <dgm:prSet presAssocID="{F0966F0C-B7AB-4D37-9E1A-E02DB6064A24}"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733FD775-8927-4F8D-BD88-0A91A58C496D}" type="pres">
      <dgm:prSet presAssocID="{F0966F0C-B7AB-4D37-9E1A-E02DB6064A24}" presName="L2TextContainer" presStyleLbl="revTx" presStyleIdx="6" presStyleCnt="12">
        <dgm:presLayoutVars>
          <dgm:bulletEnabled val="1"/>
        </dgm:presLayoutVars>
      </dgm:prSet>
      <dgm:spPr/>
    </dgm:pt>
    <dgm:pt modelId="{DA7EEB54-86E5-4BE6-ACA5-60A126874F06}" type="pres">
      <dgm:prSet presAssocID="{F0966F0C-B7AB-4D37-9E1A-E02DB6064A24}" presName="L1TextContainer" presStyleLbl="revTx" presStyleIdx="7" presStyleCnt="12">
        <dgm:presLayoutVars>
          <dgm:chMax val="1"/>
          <dgm:chPref val="1"/>
          <dgm:bulletEnabled val="1"/>
        </dgm:presLayoutVars>
      </dgm:prSet>
      <dgm:spPr/>
    </dgm:pt>
    <dgm:pt modelId="{53916DEC-22DB-4CDE-B43A-1FCAF74BD747}" type="pres">
      <dgm:prSet presAssocID="{F0966F0C-B7AB-4D37-9E1A-E02DB6064A24}" presName="ConnectLine" presStyleLbl="sibTrans1D1" presStyleIdx="3" presStyleCnt="6"/>
      <dgm:spPr>
        <a:noFill/>
        <a:ln w="12700" cap="flat" cmpd="sng" algn="ctr">
          <a:solidFill>
            <a:schemeClr val="accent2">
              <a:hueOff val="-873218"/>
              <a:satOff val="-50357"/>
              <a:lumOff val="5177"/>
              <a:alphaOff val="0"/>
            </a:schemeClr>
          </a:solidFill>
          <a:prstDash val="dash"/>
          <a:miter lim="800000"/>
        </a:ln>
        <a:effectLst/>
      </dgm:spPr>
    </dgm:pt>
    <dgm:pt modelId="{3750BCCF-BDB3-4749-A9C3-9229ACB5A31C}" type="pres">
      <dgm:prSet presAssocID="{F0966F0C-B7AB-4D37-9E1A-E02DB6064A24}" presName="EmptyPlaceHolder" presStyleCnt="0"/>
      <dgm:spPr/>
    </dgm:pt>
    <dgm:pt modelId="{C0A6BB65-FAF5-4FF7-A0C6-B95297F5FADD}" type="pres">
      <dgm:prSet presAssocID="{4D3390E6-6E95-4FBE-8B5B-5CE1EA384447}" presName="spaceBetweenRectangles" presStyleCnt="0"/>
      <dgm:spPr/>
    </dgm:pt>
    <dgm:pt modelId="{FE91F5F2-53F3-484C-AA2F-AE733E99070D}" type="pres">
      <dgm:prSet presAssocID="{0394FB6F-54FD-4990-891F-0BAEB4C5E534}" presName="composite" presStyleCnt="0"/>
      <dgm:spPr/>
    </dgm:pt>
    <dgm:pt modelId="{BB643D82-17F0-474C-A7F6-19B8B10D0915}" type="pres">
      <dgm:prSet presAssocID="{0394FB6F-54FD-4990-891F-0BAEB4C5E534}" presName="ConnectorPoint" presStyleLbl="lnNode1" presStyleIdx="4" presStyleCnt="6"/>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gm:spPr>
    </dgm:pt>
    <dgm:pt modelId="{0E9DD4AF-FC0E-467D-BC25-C63B089944FC}" type="pres">
      <dgm:prSet presAssocID="{0394FB6F-54FD-4990-891F-0BAEB4C5E534}" presName="DropPinPlaceHolder" presStyleCnt="0"/>
      <dgm:spPr/>
    </dgm:pt>
    <dgm:pt modelId="{E17B490B-9FF8-4083-8B7D-3069C1B06C8A}" type="pres">
      <dgm:prSet presAssocID="{0394FB6F-54FD-4990-891F-0BAEB4C5E534}" presName="DropPin" presStyleLbl="alignNode1" presStyleIdx="4" presStyleCnt="6"/>
      <dgm:spPr/>
    </dgm:pt>
    <dgm:pt modelId="{8A208312-3666-44F8-9722-001A347A3C54}" type="pres">
      <dgm:prSet presAssocID="{0394FB6F-54FD-4990-891F-0BAEB4C5E534}"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3241C580-FA9F-4A4F-9F65-4F47C0100E1A}" type="pres">
      <dgm:prSet presAssocID="{0394FB6F-54FD-4990-891F-0BAEB4C5E534}" presName="L2TextContainer" presStyleLbl="revTx" presStyleIdx="8" presStyleCnt="12">
        <dgm:presLayoutVars>
          <dgm:bulletEnabled val="1"/>
        </dgm:presLayoutVars>
      </dgm:prSet>
      <dgm:spPr/>
    </dgm:pt>
    <dgm:pt modelId="{DD278A0F-67C9-4FC3-8CBA-71EF3331C200}" type="pres">
      <dgm:prSet presAssocID="{0394FB6F-54FD-4990-891F-0BAEB4C5E534}" presName="L1TextContainer" presStyleLbl="revTx" presStyleIdx="9" presStyleCnt="12">
        <dgm:presLayoutVars>
          <dgm:chMax val="1"/>
          <dgm:chPref val="1"/>
          <dgm:bulletEnabled val="1"/>
        </dgm:presLayoutVars>
      </dgm:prSet>
      <dgm:spPr/>
    </dgm:pt>
    <dgm:pt modelId="{A1568D6C-EED0-43A1-8E01-F99ADAF4E5C8}" type="pres">
      <dgm:prSet presAssocID="{0394FB6F-54FD-4990-891F-0BAEB4C5E534}" presName="ConnectLine" presStyleLbl="sibTrans1D1" presStyleIdx="4" presStyleCnt="6"/>
      <dgm:spPr>
        <a:noFill/>
        <a:ln w="12700" cap="flat" cmpd="sng" algn="ctr">
          <a:solidFill>
            <a:schemeClr val="accent2">
              <a:hueOff val="-1164290"/>
              <a:satOff val="-67142"/>
              <a:lumOff val="6902"/>
              <a:alphaOff val="0"/>
            </a:schemeClr>
          </a:solidFill>
          <a:prstDash val="dash"/>
          <a:miter lim="800000"/>
        </a:ln>
        <a:effectLst/>
      </dgm:spPr>
    </dgm:pt>
    <dgm:pt modelId="{1032D5BB-4DB8-40A1-8C49-B6F8F2F15566}" type="pres">
      <dgm:prSet presAssocID="{0394FB6F-54FD-4990-891F-0BAEB4C5E534}" presName="EmptyPlaceHolder" presStyleCnt="0"/>
      <dgm:spPr/>
    </dgm:pt>
    <dgm:pt modelId="{BC3EE20B-DFB8-4DD2-9C73-41342CEB7244}" type="pres">
      <dgm:prSet presAssocID="{67263596-8690-4497-BABE-F50C6966371C}" presName="spaceBetweenRectangles" presStyleCnt="0"/>
      <dgm:spPr/>
    </dgm:pt>
    <dgm:pt modelId="{7CB4F4AF-DCFE-488B-8204-3D6B3860EEA1}" type="pres">
      <dgm:prSet presAssocID="{3906D639-A8BB-4DC5-945B-3298B47EC511}" presName="composite" presStyleCnt="0"/>
      <dgm:spPr/>
    </dgm:pt>
    <dgm:pt modelId="{0AA3A9AE-29C2-4C68-A4D6-85737050AEFB}" type="pres">
      <dgm:prSet presAssocID="{3906D639-A8BB-4DC5-945B-3298B47EC511}" presName="ConnectorPoint" presStyleLbl="ln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B7B5E356-6BD5-4135-A4ED-3567CEEA4262}" type="pres">
      <dgm:prSet presAssocID="{3906D639-A8BB-4DC5-945B-3298B47EC511}" presName="DropPinPlaceHolder" presStyleCnt="0"/>
      <dgm:spPr/>
    </dgm:pt>
    <dgm:pt modelId="{DA1A7AD9-E15C-4666-9974-309F56BC58EF}" type="pres">
      <dgm:prSet presAssocID="{3906D639-A8BB-4DC5-945B-3298B47EC511}" presName="DropPin" presStyleLbl="alignNode1" presStyleIdx="5" presStyleCnt="6"/>
      <dgm:spPr/>
    </dgm:pt>
    <dgm:pt modelId="{153A7256-B758-4EB6-B57A-F093D52E5E69}" type="pres">
      <dgm:prSet presAssocID="{3906D639-A8BB-4DC5-945B-3298B47EC511}"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ECC31EDB-27CC-4FA0-8C6B-D66F2D1EF5A7}" type="pres">
      <dgm:prSet presAssocID="{3906D639-A8BB-4DC5-945B-3298B47EC511}" presName="L2TextContainer" presStyleLbl="revTx" presStyleIdx="10" presStyleCnt="12">
        <dgm:presLayoutVars>
          <dgm:bulletEnabled val="1"/>
        </dgm:presLayoutVars>
      </dgm:prSet>
      <dgm:spPr/>
    </dgm:pt>
    <dgm:pt modelId="{5C125C73-D94F-45C0-A160-BCD16C0443E5}" type="pres">
      <dgm:prSet presAssocID="{3906D639-A8BB-4DC5-945B-3298B47EC511}" presName="L1TextContainer" presStyleLbl="revTx" presStyleIdx="11" presStyleCnt="12">
        <dgm:presLayoutVars>
          <dgm:chMax val="1"/>
          <dgm:chPref val="1"/>
          <dgm:bulletEnabled val="1"/>
        </dgm:presLayoutVars>
      </dgm:prSet>
      <dgm:spPr/>
    </dgm:pt>
    <dgm:pt modelId="{9A47E970-437C-4A6D-8A55-156224FA312A}" type="pres">
      <dgm:prSet presAssocID="{3906D639-A8BB-4DC5-945B-3298B47EC511}" presName="ConnectLine" presStyleLbl="sibTrans1D1" presStyleIdx="5" presStyleCnt="6"/>
      <dgm:spPr>
        <a:noFill/>
        <a:ln w="12700" cap="flat" cmpd="sng" algn="ctr">
          <a:solidFill>
            <a:schemeClr val="accent2">
              <a:hueOff val="-1455363"/>
              <a:satOff val="-83928"/>
              <a:lumOff val="8628"/>
              <a:alphaOff val="0"/>
            </a:schemeClr>
          </a:solidFill>
          <a:prstDash val="dash"/>
          <a:miter lim="800000"/>
        </a:ln>
        <a:effectLst/>
      </dgm:spPr>
    </dgm:pt>
    <dgm:pt modelId="{EBDB911A-255C-4FCC-89F4-AFD877515D6D}" type="pres">
      <dgm:prSet presAssocID="{3906D639-A8BB-4DC5-945B-3298B47EC511}" presName="EmptyPlaceHolder" presStyleCnt="0"/>
      <dgm:spPr/>
    </dgm:pt>
  </dgm:ptLst>
  <dgm:cxnLst>
    <dgm:cxn modelId="{081CCA11-BAAD-48E2-87CC-A7622DA0ADDD}" srcId="{CC1148E8-7242-4D66-B922-88C1A7CDCB99}" destId="{A7850C3C-7CAC-4AAA-9402-A5D8A57A2ED3}" srcOrd="0" destOrd="0" parTransId="{5DB0BDB7-FF90-4CC0-ADA5-C26FC5CEDDA2}" sibTransId="{FEEBEF89-162B-4917-B515-0D5B444DACFF}"/>
    <dgm:cxn modelId="{F827E817-72EC-421A-804C-F5C6FD57B4FA}" srcId="{8254BD61-322B-47BC-A227-BC85634DBE51}" destId="{0FCB253A-B004-4C7E-AF60-DEE8130E8E6D}" srcOrd="0" destOrd="0" parTransId="{1CE9A590-4385-418A-8010-F17577F4F462}" sibTransId="{DCC06291-8410-4343-8012-573000988A1A}"/>
    <dgm:cxn modelId="{1115351D-3BE2-40AA-B263-834AE90200CF}" srcId="{0394FB6F-54FD-4990-891F-0BAEB4C5E534}" destId="{70F71AEC-8F4C-4FFA-A8DE-DFEBA86D6B55}" srcOrd="0" destOrd="0" parTransId="{6DA6BA59-2DEF-457F-AAD6-23255E47A3A1}" sibTransId="{762D0102-9493-4F75-834F-40918F229C48}"/>
    <dgm:cxn modelId="{E707FE2E-0D58-4F21-B09D-6B92E90CCC0E}" srcId="{9D15B012-86C7-4CB9-A0FA-25EB49D8C0A6}" destId="{8254BD61-322B-47BC-A227-BC85634DBE51}" srcOrd="2" destOrd="0" parTransId="{96CAFCC3-AECB-4F51-B5FA-B80091449EAE}" sibTransId="{C36AD103-906C-48A0-99CF-48A20D267FCC}"/>
    <dgm:cxn modelId="{2FF6BA3F-F5E5-49A3-87DC-94D3E18E709F}" srcId="{F0966F0C-B7AB-4D37-9E1A-E02DB6064A24}" destId="{AB985B75-6AF1-4DC4-B702-0B0C443B4578}" srcOrd="0" destOrd="0" parTransId="{ECB872F8-FCED-4671-B986-2B6115FDC015}" sibTransId="{4B23D6BD-EB9D-40DE-9C53-90D02A0BE50D}"/>
    <dgm:cxn modelId="{243D7166-103D-400C-8557-274A684B5D1A}" type="presOf" srcId="{8254BD61-322B-47BC-A227-BC85634DBE51}" destId="{F3692E97-460F-4054-AC61-0AF3B2704262}" srcOrd="0" destOrd="0" presId="urn:microsoft.com/office/officeart/2017/3/layout/DropPinTimeline"/>
    <dgm:cxn modelId="{B015B64F-1DC8-45B3-AEAD-28630BC72767}" srcId="{3906D639-A8BB-4DC5-945B-3298B47EC511}" destId="{A903142E-00A0-4A15-8B4B-EF78624035DA}" srcOrd="0" destOrd="0" parTransId="{1E397594-FFC6-4169-A1FB-C794B36E954F}" sibTransId="{CC9D69F7-A108-4A39-A50D-FFD69AF3E755}"/>
    <dgm:cxn modelId="{EFBE6F74-506B-44E7-A6C0-79E8BAFFA5CC}" srcId="{381387BE-C947-42B7-AC6C-7B43FD51AF5D}" destId="{27D70EDF-16E8-4AA1-9808-C523A87A5A39}" srcOrd="0" destOrd="0" parTransId="{5C0E1831-9AF4-45EC-B538-13C7E2D352FA}" sibTransId="{1E98103E-B4EE-47CD-960F-A72A7EDB55BA}"/>
    <dgm:cxn modelId="{B1BAFC54-92B4-4F03-A8E8-22D84D993EF3}" type="presOf" srcId="{AB985B75-6AF1-4DC4-B702-0B0C443B4578}" destId="{733FD775-8927-4F8D-BD88-0A91A58C496D}" srcOrd="0" destOrd="0" presId="urn:microsoft.com/office/officeart/2017/3/layout/DropPinTimeline"/>
    <dgm:cxn modelId="{494C855A-DC20-47A8-9B6B-DDE835DA0CA4}" type="presOf" srcId="{0394FB6F-54FD-4990-891F-0BAEB4C5E534}" destId="{DD278A0F-67C9-4FC3-8CBA-71EF3331C200}" srcOrd="0" destOrd="0" presId="urn:microsoft.com/office/officeart/2017/3/layout/DropPinTimeline"/>
    <dgm:cxn modelId="{26423D81-931A-4BB2-BF89-D17659F3CE05}" srcId="{9D15B012-86C7-4CB9-A0FA-25EB49D8C0A6}" destId="{381387BE-C947-42B7-AC6C-7B43FD51AF5D}" srcOrd="1" destOrd="0" parTransId="{54A64752-EF60-49DD-B713-F2A3A3948731}" sibTransId="{2E8E66A9-E3E8-4973-A183-68FCCD284FBA}"/>
    <dgm:cxn modelId="{F4759F8D-9A83-45F5-8B4B-936EE04E3B03}" type="presOf" srcId="{F0966F0C-B7AB-4D37-9E1A-E02DB6064A24}" destId="{DA7EEB54-86E5-4BE6-ACA5-60A126874F06}" srcOrd="0" destOrd="0" presId="urn:microsoft.com/office/officeart/2017/3/layout/DropPinTimeline"/>
    <dgm:cxn modelId="{E2E1D2A5-1819-4483-A9E5-14637F05EA3B}" type="presOf" srcId="{A7850C3C-7CAC-4AAA-9402-A5D8A57A2ED3}" destId="{6B16DEC9-90EE-426B-8A76-7301BF167BB3}" srcOrd="0" destOrd="0" presId="urn:microsoft.com/office/officeart/2017/3/layout/DropPinTimeline"/>
    <dgm:cxn modelId="{667CB0A6-A7AF-4FDE-9908-6FD6CF3D7366}" srcId="{9D15B012-86C7-4CB9-A0FA-25EB49D8C0A6}" destId="{0394FB6F-54FD-4990-891F-0BAEB4C5E534}" srcOrd="4" destOrd="0" parTransId="{99BB8EBC-8E0E-4F9D-9E12-0F2F13C8FF1E}" sibTransId="{67263596-8690-4497-BABE-F50C6966371C}"/>
    <dgm:cxn modelId="{06D0CCB7-B692-4598-8592-7894F34846A0}" srcId="{9D15B012-86C7-4CB9-A0FA-25EB49D8C0A6}" destId="{CC1148E8-7242-4D66-B922-88C1A7CDCB99}" srcOrd="0" destOrd="0" parTransId="{021F2C01-290D-4390-B639-CF03198FB32E}" sibTransId="{94F50D39-FCF1-41FD-AC45-CFB8C4D74924}"/>
    <dgm:cxn modelId="{A0ED36CA-B2EB-4D85-8D2B-ABEC09CA661F}" type="presOf" srcId="{381387BE-C947-42B7-AC6C-7B43FD51AF5D}" destId="{3E7BA390-1EBA-426C-BF81-B5BC87C5E347}" srcOrd="0" destOrd="0" presId="urn:microsoft.com/office/officeart/2017/3/layout/DropPinTimeline"/>
    <dgm:cxn modelId="{1393D2CF-8AF1-4305-8E21-8F3CB344F392}" srcId="{9D15B012-86C7-4CB9-A0FA-25EB49D8C0A6}" destId="{3906D639-A8BB-4DC5-945B-3298B47EC511}" srcOrd="5" destOrd="0" parTransId="{78D24A07-91E4-486A-9339-BD55BDCF909E}" sibTransId="{1D0C8137-C99B-4965-AC21-9142C8E7B185}"/>
    <dgm:cxn modelId="{DCF5B7D6-BBB2-4DBC-9F70-6FD56352C420}" type="presOf" srcId="{0FCB253A-B004-4C7E-AF60-DEE8130E8E6D}" destId="{AEFB62BA-24C0-4A6B-846B-8A5845ACCBB0}" srcOrd="0" destOrd="0" presId="urn:microsoft.com/office/officeart/2017/3/layout/DropPinTimeline"/>
    <dgm:cxn modelId="{002EC4D9-5363-4C14-AEE4-73F03167FB4F}" type="presOf" srcId="{70F71AEC-8F4C-4FFA-A8DE-DFEBA86D6B55}" destId="{3241C580-FA9F-4A4F-9F65-4F47C0100E1A}" srcOrd="0" destOrd="0" presId="urn:microsoft.com/office/officeart/2017/3/layout/DropPinTimeline"/>
    <dgm:cxn modelId="{E319ADE1-2BDE-41C0-B54F-62E740BB6304}" type="presOf" srcId="{A903142E-00A0-4A15-8B4B-EF78624035DA}" destId="{ECC31EDB-27CC-4FA0-8C6B-D66F2D1EF5A7}" srcOrd="0" destOrd="0" presId="urn:microsoft.com/office/officeart/2017/3/layout/DropPinTimeline"/>
    <dgm:cxn modelId="{D16AC1E3-97C1-41D2-B3F2-A44F554E6685}" type="presOf" srcId="{27D70EDF-16E8-4AA1-9808-C523A87A5A39}" destId="{B40657EF-BF46-498B-BB40-B2D6D3010FB8}" srcOrd="0" destOrd="0" presId="urn:microsoft.com/office/officeart/2017/3/layout/DropPinTimeline"/>
    <dgm:cxn modelId="{319653F1-2A27-4291-8904-AC8A09010DED}" type="presOf" srcId="{9D15B012-86C7-4CB9-A0FA-25EB49D8C0A6}" destId="{5E52BAD4-7E7B-4DB2-97C1-60A8DF9B2F62}" srcOrd="0" destOrd="0" presId="urn:microsoft.com/office/officeart/2017/3/layout/DropPinTimeline"/>
    <dgm:cxn modelId="{EE3EE7F2-52A1-4EBE-9F26-03BB2CF4B57A}" srcId="{9D15B012-86C7-4CB9-A0FA-25EB49D8C0A6}" destId="{F0966F0C-B7AB-4D37-9E1A-E02DB6064A24}" srcOrd="3" destOrd="0" parTransId="{03F3C387-D9E4-4BEA-875C-B5B336D6E0BA}" sibTransId="{4D3390E6-6E95-4FBE-8B5B-5CE1EA384447}"/>
    <dgm:cxn modelId="{127B1CFA-067B-4D0C-BAD7-EB77161FBCA5}" type="presOf" srcId="{CC1148E8-7242-4D66-B922-88C1A7CDCB99}" destId="{F960BAF4-27F8-40C3-8411-B6A78A6BBA9F}" srcOrd="0" destOrd="0" presId="urn:microsoft.com/office/officeart/2017/3/layout/DropPinTimeline"/>
    <dgm:cxn modelId="{4A9076FA-A380-43C5-807D-877BDAB3CFBF}" type="presOf" srcId="{3906D639-A8BB-4DC5-945B-3298B47EC511}" destId="{5C125C73-D94F-45C0-A160-BCD16C0443E5}" srcOrd="0" destOrd="0" presId="urn:microsoft.com/office/officeart/2017/3/layout/DropPinTimeline"/>
    <dgm:cxn modelId="{BD778C25-34D2-4B51-957E-6097097E6F0A}" type="presParOf" srcId="{5E52BAD4-7E7B-4DB2-97C1-60A8DF9B2F62}" destId="{2F53E5DE-A12A-4123-9D22-84F7FFC16F76}" srcOrd="0" destOrd="0" presId="urn:microsoft.com/office/officeart/2017/3/layout/DropPinTimeline"/>
    <dgm:cxn modelId="{D02424AF-1FBC-4E50-BDFD-52F0085781FD}" type="presParOf" srcId="{5E52BAD4-7E7B-4DB2-97C1-60A8DF9B2F62}" destId="{D01C45F7-0A64-403E-99FF-FDA24AE1EBC1}" srcOrd="1" destOrd="0" presId="urn:microsoft.com/office/officeart/2017/3/layout/DropPinTimeline"/>
    <dgm:cxn modelId="{E1817CC3-44A8-47D8-A024-849704969BC9}" type="presParOf" srcId="{D01C45F7-0A64-403E-99FF-FDA24AE1EBC1}" destId="{A1429D62-6A3B-41F9-A932-2F8B62C72E70}" srcOrd="0" destOrd="0" presId="urn:microsoft.com/office/officeart/2017/3/layout/DropPinTimeline"/>
    <dgm:cxn modelId="{0D72B870-5753-41A3-9EE0-DD653BB9C45E}" type="presParOf" srcId="{A1429D62-6A3B-41F9-A932-2F8B62C72E70}" destId="{9AF2C69B-99DE-4B5D-B27A-72D976356432}" srcOrd="0" destOrd="0" presId="urn:microsoft.com/office/officeart/2017/3/layout/DropPinTimeline"/>
    <dgm:cxn modelId="{674FDD0D-039E-4C70-A2C0-8632CB3F59FC}" type="presParOf" srcId="{A1429D62-6A3B-41F9-A932-2F8B62C72E70}" destId="{27DB0405-554E-480D-919D-86757021A9E8}" srcOrd="1" destOrd="0" presId="urn:microsoft.com/office/officeart/2017/3/layout/DropPinTimeline"/>
    <dgm:cxn modelId="{158EC453-5A49-4AAE-8897-21274F7B06AB}" type="presParOf" srcId="{27DB0405-554E-480D-919D-86757021A9E8}" destId="{60607B50-5CE9-4DD1-8B89-0801DBF294C0}" srcOrd="0" destOrd="0" presId="urn:microsoft.com/office/officeart/2017/3/layout/DropPinTimeline"/>
    <dgm:cxn modelId="{69FE2E64-B11E-4A28-BE04-0E52EDD4E818}" type="presParOf" srcId="{27DB0405-554E-480D-919D-86757021A9E8}" destId="{B719B4F7-9623-47B8-A48C-3D78880BD73A}" srcOrd="1" destOrd="0" presId="urn:microsoft.com/office/officeart/2017/3/layout/DropPinTimeline"/>
    <dgm:cxn modelId="{6959AE0A-D3A2-4B66-B603-5614CF931C1F}" type="presParOf" srcId="{A1429D62-6A3B-41F9-A932-2F8B62C72E70}" destId="{6B16DEC9-90EE-426B-8A76-7301BF167BB3}" srcOrd="2" destOrd="0" presId="urn:microsoft.com/office/officeart/2017/3/layout/DropPinTimeline"/>
    <dgm:cxn modelId="{CB6AC8BB-9CDB-4B42-B2BA-CF5660B92DFE}" type="presParOf" srcId="{A1429D62-6A3B-41F9-A932-2F8B62C72E70}" destId="{F960BAF4-27F8-40C3-8411-B6A78A6BBA9F}" srcOrd="3" destOrd="0" presId="urn:microsoft.com/office/officeart/2017/3/layout/DropPinTimeline"/>
    <dgm:cxn modelId="{2D94092D-3486-4C2B-9D9B-2E3CFB55EDC4}" type="presParOf" srcId="{A1429D62-6A3B-41F9-A932-2F8B62C72E70}" destId="{17CF19A8-0551-4644-8D96-8409201C69E0}" srcOrd="4" destOrd="0" presId="urn:microsoft.com/office/officeart/2017/3/layout/DropPinTimeline"/>
    <dgm:cxn modelId="{23F34ACF-8A4F-470B-A864-232CC7ED6791}" type="presParOf" srcId="{A1429D62-6A3B-41F9-A932-2F8B62C72E70}" destId="{6814D4C6-020C-40A8-B87D-1474108CEA6B}" srcOrd="5" destOrd="0" presId="urn:microsoft.com/office/officeart/2017/3/layout/DropPinTimeline"/>
    <dgm:cxn modelId="{65F28A42-80B2-4AD5-B52D-1A4B61FF3D1C}" type="presParOf" srcId="{D01C45F7-0A64-403E-99FF-FDA24AE1EBC1}" destId="{6FA11DDB-66E1-407D-8CC5-9A72E4AF04AB}" srcOrd="1" destOrd="0" presId="urn:microsoft.com/office/officeart/2017/3/layout/DropPinTimeline"/>
    <dgm:cxn modelId="{F09DDA6A-AD5B-4A88-A38F-49B4FFE32DB8}" type="presParOf" srcId="{D01C45F7-0A64-403E-99FF-FDA24AE1EBC1}" destId="{C2756CCD-B7B2-4E4A-AF7D-8D6D1EF59203}" srcOrd="2" destOrd="0" presId="urn:microsoft.com/office/officeart/2017/3/layout/DropPinTimeline"/>
    <dgm:cxn modelId="{712197AA-65F4-4350-B850-5987E7760698}" type="presParOf" srcId="{C2756CCD-B7B2-4E4A-AF7D-8D6D1EF59203}" destId="{C9E2DEF8-34B1-4B5E-87F7-645F2DE1BBC4}" srcOrd="0" destOrd="0" presId="urn:microsoft.com/office/officeart/2017/3/layout/DropPinTimeline"/>
    <dgm:cxn modelId="{B4551EBB-9BC6-42BD-97DE-6D85B0DF9D2B}" type="presParOf" srcId="{C2756CCD-B7B2-4E4A-AF7D-8D6D1EF59203}" destId="{10397BD4-2C70-4F47-BD43-B1EA328EB0F8}" srcOrd="1" destOrd="0" presId="urn:microsoft.com/office/officeart/2017/3/layout/DropPinTimeline"/>
    <dgm:cxn modelId="{42A4A6FC-1656-4C99-823D-5102BDFA486F}" type="presParOf" srcId="{10397BD4-2C70-4F47-BD43-B1EA328EB0F8}" destId="{9A316994-3228-4BB2-8EC7-C2286987448C}" srcOrd="0" destOrd="0" presId="urn:microsoft.com/office/officeart/2017/3/layout/DropPinTimeline"/>
    <dgm:cxn modelId="{2C729709-A52C-4073-BBBA-2B0D5E4F397F}" type="presParOf" srcId="{10397BD4-2C70-4F47-BD43-B1EA328EB0F8}" destId="{04565DD6-6E38-4886-90A1-755E9C05898A}" srcOrd="1" destOrd="0" presId="urn:microsoft.com/office/officeart/2017/3/layout/DropPinTimeline"/>
    <dgm:cxn modelId="{C2391624-C266-4F70-B6D0-4461D24CA604}" type="presParOf" srcId="{C2756CCD-B7B2-4E4A-AF7D-8D6D1EF59203}" destId="{B40657EF-BF46-498B-BB40-B2D6D3010FB8}" srcOrd="2" destOrd="0" presId="urn:microsoft.com/office/officeart/2017/3/layout/DropPinTimeline"/>
    <dgm:cxn modelId="{BFAE0726-C2FF-48A1-9C4B-5F1FEBD99BEC}" type="presParOf" srcId="{C2756CCD-B7B2-4E4A-AF7D-8D6D1EF59203}" destId="{3E7BA390-1EBA-426C-BF81-B5BC87C5E347}" srcOrd="3" destOrd="0" presId="urn:microsoft.com/office/officeart/2017/3/layout/DropPinTimeline"/>
    <dgm:cxn modelId="{BFA05046-2362-43F9-A223-15F6A0096588}" type="presParOf" srcId="{C2756CCD-B7B2-4E4A-AF7D-8D6D1EF59203}" destId="{05AB9D6C-80CD-4EE3-A366-A0FB6164E383}" srcOrd="4" destOrd="0" presId="urn:microsoft.com/office/officeart/2017/3/layout/DropPinTimeline"/>
    <dgm:cxn modelId="{A217B336-D2BA-4E74-B552-6A74F7F25DC9}" type="presParOf" srcId="{C2756CCD-B7B2-4E4A-AF7D-8D6D1EF59203}" destId="{82C0DFFE-73B5-458B-8390-900D3B379E3D}" srcOrd="5" destOrd="0" presId="urn:microsoft.com/office/officeart/2017/3/layout/DropPinTimeline"/>
    <dgm:cxn modelId="{2CAFE91C-546C-40B0-969D-21606ADCBB18}" type="presParOf" srcId="{D01C45F7-0A64-403E-99FF-FDA24AE1EBC1}" destId="{B261FF02-D7DD-4E68-A4E4-A194B247362D}" srcOrd="3" destOrd="0" presId="urn:microsoft.com/office/officeart/2017/3/layout/DropPinTimeline"/>
    <dgm:cxn modelId="{4B25E5E4-12AF-43F6-9C0D-BED35FCD7B96}" type="presParOf" srcId="{D01C45F7-0A64-403E-99FF-FDA24AE1EBC1}" destId="{429CB965-2DA1-4D4B-AEB1-5E70DE605BED}" srcOrd="4" destOrd="0" presId="urn:microsoft.com/office/officeart/2017/3/layout/DropPinTimeline"/>
    <dgm:cxn modelId="{4C8886DD-7A71-408F-8F9C-9E0109629925}" type="presParOf" srcId="{429CB965-2DA1-4D4B-AEB1-5E70DE605BED}" destId="{43FABC6F-071E-4C2C-ACFA-AFC90DC95765}" srcOrd="0" destOrd="0" presId="urn:microsoft.com/office/officeart/2017/3/layout/DropPinTimeline"/>
    <dgm:cxn modelId="{6F8F74BC-FCCF-4808-B2B3-0AC5490EF681}" type="presParOf" srcId="{429CB965-2DA1-4D4B-AEB1-5E70DE605BED}" destId="{FC9797B9-1DD7-455A-8E64-56EE724E6BF7}" srcOrd="1" destOrd="0" presId="urn:microsoft.com/office/officeart/2017/3/layout/DropPinTimeline"/>
    <dgm:cxn modelId="{5F432016-407A-4039-9FA6-235A4DA42B46}" type="presParOf" srcId="{FC9797B9-1DD7-455A-8E64-56EE724E6BF7}" destId="{BC049537-E0BE-47EB-A2D8-B4CA15FBF88F}" srcOrd="0" destOrd="0" presId="urn:microsoft.com/office/officeart/2017/3/layout/DropPinTimeline"/>
    <dgm:cxn modelId="{B5DB05AC-FAE1-48F6-835B-6FE972C34989}" type="presParOf" srcId="{FC9797B9-1DD7-455A-8E64-56EE724E6BF7}" destId="{6BCDB756-BD4F-4917-8FC0-169F99B20583}" srcOrd="1" destOrd="0" presId="urn:microsoft.com/office/officeart/2017/3/layout/DropPinTimeline"/>
    <dgm:cxn modelId="{5B40F8F4-D4D3-4678-B62A-F23399FA63B4}" type="presParOf" srcId="{429CB965-2DA1-4D4B-AEB1-5E70DE605BED}" destId="{AEFB62BA-24C0-4A6B-846B-8A5845ACCBB0}" srcOrd="2" destOrd="0" presId="urn:microsoft.com/office/officeart/2017/3/layout/DropPinTimeline"/>
    <dgm:cxn modelId="{ADA918FC-0BD6-4A8F-A5B3-557B2E347843}" type="presParOf" srcId="{429CB965-2DA1-4D4B-AEB1-5E70DE605BED}" destId="{F3692E97-460F-4054-AC61-0AF3B2704262}" srcOrd="3" destOrd="0" presId="urn:microsoft.com/office/officeart/2017/3/layout/DropPinTimeline"/>
    <dgm:cxn modelId="{0EB0FB30-8E63-4E97-BE24-FA28478B139C}" type="presParOf" srcId="{429CB965-2DA1-4D4B-AEB1-5E70DE605BED}" destId="{783C8C0D-AD3B-4C8C-B9DF-F23141BFC237}" srcOrd="4" destOrd="0" presId="urn:microsoft.com/office/officeart/2017/3/layout/DropPinTimeline"/>
    <dgm:cxn modelId="{0A111844-3907-417B-88BF-60453363AB55}" type="presParOf" srcId="{429CB965-2DA1-4D4B-AEB1-5E70DE605BED}" destId="{EC7A6B14-3EF6-4ED2-B2B3-2954040CD32D}" srcOrd="5" destOrd="0" presId="urn:microsoft.com/office/officeart/2017/3/layout/DropPinTimeline"/>
    <dgm:cxn modelId="{825EFE06-CCF1-4457-B363-53ED4479C3A3}" type="presParOf" srcId="{D01C45F7-0A64-403E-99FF-FDA24AE1EBC1}" destId="{935A35CC-DACB-41C8-B5D5-0425AB6634FA}" srcOrd="5" destOrd="0" presId="urn:microsoft.com/office/officeart/2017/3/layout/DropPinTimeline"/>
    <dgm:cxn modelId="{274BF5DE-5BE6-4BCB-ABAE-112E3604D4BE}" type="presParOf" srcId="{D01C45F7-0A64-403E-99FF-FDA24AE1EBC1}" destId="{2BF0C4D9-A18C-4E7B-AC82-4EDF99CB701D}" srcOrd="6" destOrd="0" presId="urn:microsoft.com/office/officeart/2017/3/layout/DropPinTimeline"/>
    <dgm:cxn modelId="{ADE26A86-9EBC-4DF9-BDAB-C1FC6E9EBA98}" type="presParOf" srcId="{2BF0C4D9-A18C-4E7B-AC82-4EDF99CB701D}" destId="{510A0ADC-7223-4379-B839-AF754BFC5DC1}" srcOrd="0" destOrd="0" presId="urn:microsoft.com/office/officeart/2017/3/layout/DropPinTimeline"/>
    <dgm:cxn modelId="{C8D27FE0-3A4F-47BC-9C03-88BB06241D0C}" type="presParOf" srcId="{2BF0C4D9-A18C-4E7B-AC82-4EDF99CB701D}" destId="{E48C3730-5DD5-4207-99A2-D16F80054148}" srcOrd="1" destOrd="0" presId="urn:microsoft.com/office/officeart/2017/3/layout/DropPinTimeline"/>
    <dgm:cxn modelId="{7136DAC2-D53E-4629-B293-65C0022B0F6F}" type="presParOf" srcId="{E48C3730-5DD5-4207-99A2-D16F80054148}" destId="{DB9B4F89-16CD-4E2A-BDAF-BA72950F0DD7}" srcOrd="0" destOrd="0" presId="urn:microsoft.com/office/officeart/2017/3/layout/DropPinTimeline"/>
    <dgm:cxn modelId="{93AD9B83-7822-4A17-8D05-568945D9BE31}" type="presParOf" srcId="{E48C3730-5DD5-4207-99A2-D16F80054148}" destId="{E38C6BA1-D811-4B20-B52C-C83C8A97DCDD}" srcOrd="1" destOrd="0" presId="urn:microsoft.com/office/officeart/2017/3/layout/DropPinTimeline"/>
    <dgm:cxn modelId="{7B465EB0-7DC9-429D-8E29-ABF6F2760384}" type="presParOf" srcId="{2BF0C4D9-A18C-4E7B-AC82-4EDF99CB701D}" destId="{733FD775-8927-4F8D-BD88-0A91A58C496D}" srcOrd="2" destOrd="0" presId="urn:microsoft.com/office/officeart/2017/3/layout/DropPinTimeline"/>
    <dgm:cxn modelId="{C7C922AA-A95E-4A14-B7E0-E463E75DD012}" type="presParOf" srcId="{2BF0C4D9-A18C-4E7B-AC82-4EDF99CB701D}" destId="{DA7EEB54-86E5-4BE6-ACA5-60A126874F06}" srcOrd="3" destOrd="0" presId="urn:microsoft.com/office/officeart/2017/3/layout/DropPinTimeline"/>
    <dgm:cxn modelId="{BDE46BEA-5DA2-428E-ABD0-1EE7158EFC6F}" type="presParOf" srcId="{2BF0C4D9-A18C-4E7B-AC82-4EDF99CB701D}" destId="{53916DEC-22DB-4CDE-B43A-1FCAF74BD747}" srcOrd="4" destOrd="0" presId="urn:microsoft.com/office/officeart/2017/3/layout/DropPinTimeline"/>
    <dgm:cxn modelId="{03953689-E405-4312-BD3A-DD83703996E1}" type="presParOf" srcId="{2BF0C4D9-A18C-4E7B-AC82-4EDF99CB701D}" destId="{3750BCCF-BDB3-4749-A9C3-9229ACB5A31C}" srcOrd="5" destOrd="0" presId="urn:microsoft.com/office/officeart/2017/3/layout/DropPinTimeline"/>
    <dgm:cxn modelId="{15005718-2216-4129-B04A-377BEE4C9084}" type="presParOf" srcId="{D01C45F7-0A64-403E-99FF-FDA24AE1EBC1}" destId="{C0A6BB65-FAF5-4FF7-A0C6-B95297F5FADD}" srcOrd="7" destOrd="0" presId="urn:microsoft.com/office/officeart/2017/3/layout/DropPinTimeline"/>
    <dgm:cxn modelId="{2EE1AC7E-BC85-4305-804B-6E5DA43DDCDE}" type="presParOf" srcId="{D01C45F7-0A64-403E-99FF-FDA24AE1EBC1}" destId="{FE91F5F2-53F3-484C-AA2F-AE733E99070D}" srcOrd="8" destOrd="0" presId="urn:microsoft.com/office/officeart/2017/3/layout/DropPinTimeline"/>
    <dgm:cxn modelId="{5C5DDB89-43E1-40F4-B58D-7BECA92306A7}" type="presParOf" srcId="{FE91F5F2-53F3-484C-AA2F-AE733E99070D}" destId="{BB643D82-17F0-474C-A7F6-19B8B10D0915}" srcOrd="0" destOrd="0" presId="urn:microsoft.com/office/officeart/2017/3/layout/DropPinTimeline"/>
    <dgm:cxn modelId="{FB16489D-29FD-462A-93A1-ACBAF4A05960}" type="presParOf" srcId="{FE91F5F2-53F3-484C-AA2F-AE733E99070D}" destId="{0E9DD4AF-FC0E-467D-BC25-C63B089944FC}" srcOrd="1" destOrd="0" presId="urn:microsoft.com/office/officeart/2017/3/layout/DropPinTimeline"/>
    <dgm:cxn modelId="{702B7ED2-E1CA-448E-9F5D-1467B78400FE}" type="presParOf" srcId="{0E9DD4AF-FC0E-467D-BC25-C63B089944FC}" destId="{E17B490B-9FF8-4083-8B7D-3069C1B06C8A}" srcOrd="0" destOrd="0" presId="urn:microsoft.com/office/officeart/2017/3/layout/DropPinTimeline"/>
    <dgm:cxn modelId="{53A0F395-641D-409D-B33D-C9A188D52AE4}" type="presParOf" srcId="{0E9DD4AF-FC0E-467D-BC25-C63B089944FC}" destId="{8A208312-3666-44F8-9722-001A347A3C54}" srcOrd="1" destOrd="0" presId="urn:microsoft.com/office/officeart/2017/3/layout/DropPinTimeline"/>
    <dgm:cxn modelId="{69649C12-24E4-4B67-A75A-E01AF8CBFAE7}" type="presParOf" srcId="{FE91F5F2-53F3-484C-AA2F-AE733E99070D}" destId="{3241C580-FA9F-4A4F-9F65-4F47C0100E1A}" srcOrd="2" destOrd="0" presId="urn:microsoft.com/office/officeart/2017/3/layout/DropPinTimeline"/>
    <dgm:cxn modelId="{F7C5F74F-782C-455B-A886-636CC10BEE90}" type="presParOf" srcId="{FE91F5F2-53F3-484C-AA2F-AE733E99070D}" destId="{DD278A0F-67C9-4FC3-8CBA-71EF3331C200}" srcOrd="3" destOrd="0" presId="urn:microsoft.com/office/officeart/2017/3/layout/DropPinTimeline"/>
    <dgm:cxn modelId="{4303C793-4C84-4A95-8A07-378B821C3382}" type="presParOf" srcId="{FE91F5F2-53F3-484C-AA2F-AE733E99070D}" destId="{A1568D6C-EED0-43A1-8E01-F99ADAF4E5C8}" srcOrd="4" destOrd="0" presId="urn:microsoft.com/office/officeart/2017/3/layout/DropPinTimeline"/>
    <dgm:cxn modelId="{8550D55E-C726-4E49-8BD9-B4735E4A4675}" type="presParOf" srcId="{FE91F5F2-53F3-484C-AA2F-AE733E99070D}" destId="{1032D5BB-4DB8-40A1-8C49-B6F8F2F15566}" srcOrd="5" destOrd="0" presId="urn:microsoft.com/office/officeart/2017/3/layout/DropPinTimeline"/>
    <dgm:cxn modelId="{912FE687-49F9-490C-AA6A-C51B3A1A03F0}" type="presParOf" srcId="{D01C45F7-0A64-403E-99FF-FDA24AE1EBC1}" destId="{BC3EE20B-DFB8-4DD2-9C73-41342CEB7244}" srcOrd="9" destOrd="0" presId="urn:microsoft.com/office/officeart/2017/3/layout/DropPinTimeline"/>
    <dgm:cxn modelId="{064BEC4B-95D4-4AED-9B43-65709B392865}" type="presParOf" srcId="{D01C45F7-0A64-403E-99FF-FDA24AE1EBC1}" destId="{7CB4F4AF-DCFE-488B-8204-3D6B3860EEA1}" srcOrd="10" destOrd="0" presId="urn:microsoft.com/office/officeart/2017/3/layout/DropPinTimeline"/>
    <dgm:cxn modelId="{0C71B1FA-10C0-47D6-A8F2-6300CFAD903B}" type="presParOf" srcId="{7CB4F4AF-DCFE-488B-8204-3D6B3860EEA1}" destId="{0AA3A9AE-29C2-4C68-A4D6-85737050AEFB}" srcOrd="0" destOrd="0" presId="urn:microsoft.com/office/officeart/2017/3/layout/DropPinTimeline"/>
    <dgm:cxn modelId="{DD9905AE-3223-4CCD-9B02-5EE4472B199B}" type="presParOf" srcId="{7CB4F4AF-DCFE-488B-8204-3D6B3860EEA1}" destId="{B7B5E356-6BD5-4135-A4ED-3567CEEA4262}" srcOrd="1" destOrd="0" presId="urn:microsoft.com/office/officeart/2017/3/layout/DropPinTimeline"/>
    <dgm:cxn modelId="{C6831ABD-F763-4A62-B1B7-8D5380D3204C}" type="presParOf" srcId="{B7B5E356-6BD5-4135-A4ED-3567CEEA4262}" destId="{DA1A7AD9-E15C-4666-9974-309F56BC58EF}" srcOrd="0" destOrd="0" presId="urn:microsoft.com/office/officeart/2017/3/layout/DropPinTimeline"/>
    <dgm:cxn modelId="{6BC01463-B659-47A1-B70C-A012523418F5}" type="presParOf" srcId="{B7B5E356-6BD5-4135-A4ED-3567CEEA4262}" destId="{153A7256-B758-4EB6-B57A-F093D52E5E69}" srcOrd="1" destOrd="0" presId="urn:microsoft.com/office/officeart/2017/3/layout/DropPinTimeline"/>
    <dgm:cxn modelId="{2E4D20A1-EBD5-4E09-AC3C-6A704F3B5ABA}" type="presParOf" srcId="{7CB4F4AF-DCFE-488B-8204-3D6B3860EEA1}" destId="{ECC31EDB-27CC-4FA0-8C6B-D66F2D1EF5A7}" srcOrd="2" destOrd="0" presId="urn:microsoft.com/office/officeart/2017/3/layout/DropPinTimeline"/>
    <dgm:cxn modelId="{2D344040-B6C1-4D2D-AD8E-52B693C83608}" type="presParOf" srcId="{7CB4F4AF-DCFE-488B-8204-3D6B3860EEA1}" destId="{5C125C73-D94F-45C0-A160-BCD16C0443E5}" srcOrd="3" destOrd="0" presId="urn:microsoft.com/office/officeart/2017/3/layout/DropPinTimeline"/>
    <dgm:cxn modelId="{52FFD307-654A-4914-BECA-E038D8183097}" type="presParOf" srcId="{7CB4F4AF-DCFE-488B-8204-3D6B3860EEA1}" destId="{9A47E970-437C-4A6D-8A55-156224FA312A}" srcOrd="4" destOrd="0" presId="urn:microsoft.com/office/officeart/2017/3/layout/DropPinTimeline"/>
    <dgm:cxn modelId="{A01F48BF-6294-4727-94F8-6A6B3B818C40}" type="presParOf" srcId="{7CB4F4AF-DCFE-488B-8204-3D6B3860EEA1}" destId="{EBDB911A-255C-4FCC-89F4-AFD877515D6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9C95BA-8FD1-4DD5-97D2-966A4C8F3A2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BA09315-A5EA-481B-BEE8-EEE932E00216}">
      <dgm:prSet/>
      <dgm:spPr/>
      <dgm:t>
        <a:bodyPr/>
        <a:lstStyle/>
        <a:p>
          <a:r>
            <a:rPr lang="en-US"/>
            <a:t>Standard requirements for physical establishments including annual permit and inspection</a:t>
          </a:r>
        </a:p>
      </dgm:t>
    </dgm:pt>
    <dgm:pt modelId="{A2232883-2BEB-4944-91ED-12A95264D774}" type="parTrans" cxnId="{74F9ACEC-BB24-4042-862A-BDA4461902FA}">
      <dgm:prSet/>
      <dgm:spPr/>
      <dgm:t>
        <a:bodyPr/>
        <a:lstStyle/>
        <a:p>
          <a:endParaRPr lang="en-US"/>
        </a:p>
      </dgm:t>
    </dgm:pt>
    <dgm:pt modelId="{D2C4F3AC-D4B4-4E21-A220-B8EEB7D6BA56}" type="sibTrans" cxnId="{74F9ACEC-BB24-4042-862A-BDA4461902FA}">
      <dgm:prSet/>
      <dgm:spPr/>
      <dgm:t>
        <a:bodyPr/>
        <a:lstStyle/>
        <a:p>
          <a:endParaRPr lang="en-US"/>
        </a:p>
      </dgm:t>
    </dgm:pt>
    <dgm:pt modelId="{47197ABE-7EC1-4BBC-9F01-927F641E5221}">
      <dgm:prSet/>
      <dgm:spPr/>
      <dgm:t>
        <a:bodyPr/>
        <a:lstStyle/>
        <a:p>
          <a:r>
            <a:rPr lang="en-US"/>
            <a:t>Experience/training requirements for artist licenses and annual license renewal</a:t>
          </a:r>
        </a:p>
      </dgm:t>
    </dgm:pt>
    <dgm:pt modelId="{52CFE389-8DA0-4ABB-A128-0FDFBA977F13}" type="parTrans" cxnId="{0F9E72E3-1BC1-4823-9DC0-E32FA5D9AE5A}">
      <dgm:prSet/>
      <dgm:spPr/>
      <dgm:t>
        <a:bodyPr/>
        <a:lstStyle/>
        <a:p>
          <a:endParaRPr lang="en-US"/>
        </a:p>
      </dgm:t>
    </dgm:pt>
    <dgm:pt modelId="{C0178676-2A27-4D94-ADCF-2CEDA608D196}" type="sibTrans" cxnId="{0F9E72E3-1BC1-4823-9DC0-E32FA5D9AE5A}">
      <dgm:prSet/>
      <dgm:spPr/>
      <dgm:t>
        <a:bodyPr/>
        <a:lstStyle/>
        <a:p>
          <a:endParaRPr lang="en-US"/>
        </a:p>
      </dgm:t>
    </dgm:pt>
    <dgm:pt modelId="{96F509A8-94DE-4CF1-A305-21AE01CBB2A8}">
      <dgm:prSet/>
      <dgm:spPr/>
      <dgm:t>
        <a:bodyPr/>
        <a:lstStyle/>
        <a:p>
          <a:r>
            <a:rPr lang="en-US"/>
            <a:t>Requirements for safe work practices &amp; equipment</a:t>
          </a:r>
        </a:p>
      </dgm:t>
    </dgm:pt>
    <dgm:pt modelId="{4A6913A9-1053-48EA-A1AB-223A181B62C8}" type="parTrans" cxnId="{0DC67AB0-879E-4F63-BE4E-0562A9BC3A9C}">
      <dgm:prSet/>
      <dgm:spPr/>
      <dgm:t>
        <a:bodyPr/>
        <a:lstStyle/>
        <a:p>
          <a:endParaRPr lang="en-US"/>
        </a:p>
      </dgm:t>
    </dgm:pt>
    <dgm:pt modelId="{2FED324F-7A46-41BD-925A-6311C5D52E48}" type="sibTrans" cxnId="{0DC67AB0-879E-4F63-BE4E-0562A9BC3A9C}">
      <dgm:prSet/>
      <dgm:spPr/>
      <dgm:t>
        <a:bodyPr/>
        <a:lstStyle/>
        <a:p>
          <a:endParaRPr lang="en-US"/>
        </a:p>
      </dgm:t>
    </dgm:pt>
    <dgm:pt modelId="{C245BA60-77D6-4ED2-ADEB-5E8B96C5F9F5}">
      <dgm:prSet/>
      <dgm:spPr/>
      <dgm:t>
        <a:bodyPr/>
        <a:lstStyle/>
        <a:p>
          <a:r>
            <a:rPr lang="en-US"/>
            <a:t>Restrictions on clients (age, impairment, health)</a:t>
          </a:r>
        </a:p>
      </dgm:t>
    </dgm:pt>
    <dgm:pt modelId="{BD49B1B3-541B-4B97-B917-A687B737DC02}" type="parTrans" cxnId="{C2B37C17-4145-499E-B24B-BEB86F90F083}">
      <dgm:prSet/>
      <dgm:spPr/>
      <dgm:t>
        <a:bodyPr/>
        <a:lstStyle/>
        <a:p>
          <a:endParaRPr lang="en-US"/>
        </a:p>
      </dgm:t>
    </dgm:pt>
    <dgm:pt modelId="{E7E60F9D-4044-4CAE-9C8A-4F5883AE06A5}" type="sibTrans" cxnId="{C2B37C17-4145-499E-B24B-BEB86F90F083}">
      <dgm:prSet/>
      <dgm:spPr/>
      <dgm:t>
        <a:bodyPr/>
        <a:lstStyle/>
        <a:p>
          <a:endParaRPr lang="en-US"/>
        </a:p>
      </dgm:t>
    </dgm:pt>
    <dgm:pt modelId="{BC578AB9-10C1-47F9-94A7-3ADC6D36BC5C}" type="pres">
      <dgm:prSet presAssocID="{3F9C95BA-8FD1-4DD5-97D2-966A4C8F3A28}" presName="diagram" presStyleCnt="0">
        <dgm:presLayoutVars>
          <dgm:dir/>
          <dgm:resizeHandles val="exact"/>
        </dgm:presLayoutVars>
      </dgm:prSet>
      <dgm:spPr/>
    </dgm:pt>
    <dgm:pt modelId="{F5AFA70A-0FCC-42D7-8691-D7BA82D8EE68}" type="pres">
      <dgm:prSet presAssocID="{EBA09315-A5EA-481B-BEE8-EEE932E00216}" presName="node" presStyleLbl="node1" presStyleIdx="0" presStyleCnt="4">
        <dgm:presLayoutVars>
          <dgm:bulletEnabled val="1"/>
        </dgm:presLayoutVars>
      </dgm:prSet>
      <dgm:spPr/>
    </dgm:pt>
    <dgm:pt modelId="{892C9FF2-6BD9-414E-90B3-19E5E5791D19}" type="pres">
      <dgm:prSet presAssocID="{D2C4F3AC-D4B4-4E21-A220-B8EEB7D6BA56}" presName="sibTrans" presStyleCnt="0"/>
      <dgm:spPr/>
    </dgm:pt>
    <dgm:pt modelId="{2801CD35-3D10-4402-B5ED-1B55D86BA761}" type="pres">
      <dgm:prSet presAssocID="{47197ABE-7EC1-4BBC-9F01-927F641E5221}" presName="node" presStyleLbl="node1" presStyleIdx="1" presStyleCnt="4">
        <dgm:presLayoutVars>
          <dgm:bulletEnabled val="1"/>
        </dgm:presLayoutVars>
      </dgm:prSet>
      <dgm:spPr/>
    </dgm:pt>
    <dgm:pt modelId="{2B76C452-5D53-4D84-A63E-D7090F8BB9FC}" type="pres">
      <dgm:prSet presAssocID="{C0178676-2A27-4D94-ADCF-2CEDA608D196}" presName="sibTrans" presStyleCnt="0"/>
      <dgm:spPr/>
    </dgm:pt>
    <dgm:pt modelId="{0DF72AB2-2DFB-4BC5-9A83-CE2CBD1D0237}" type="pres">
      <dgm:prSet presAssocID="{96F509A8-94DE-4CF1-A305-21AE01CBB2A8}" presName="node" presStyleLbl="node1" presStyleIdx="2" presStyleCnt="4">
        <dgm:presLayoutVars>
          <dgm:bulletEnabled val="1"/>
        </dgm:presLayoutVars>
      </dgm:prSet>
      <dgm:spPr/>
    </dgm:pt>
    <dgm:pt modelId="{77C11D4F-0719-4D25-B558-3C50872F4381}" type="pres">
      <dgm:prSet presAssocID="{2FED324F-7A46-41BD-925A-6311C5D52E48}" presName="sibTrans" presStyleCnt="0"/>
      <dgm:spPr/>
    </dgm:pt>
    <dgm:pt modelId="{97C69985-17CA-4279-A1A0-B1F387EFFBEB}" type="pres">
      <dgm:prSet presAssocID="{C245BA60-77D6-4ED2-ADEB-5E8B96C5F9F5}" presName="node" presStyleLbl="node1" presStyleIdx="3" presStyleCnt="4">
        <dgm:presLayoutVars>
          <dgm:bulletEnabled val="1"/>
        </dgm:presLayoutVars>
      </dgm:prSet>
      <dgm:spPr/>
    </dgm:pt>
  </dgm:ptLst>
  <dgm:cxnLst>
    <dgm:cxn modelId="{C2B37C17-4145-499E-B24B-BEB86F90F083}" srcId="{3F9C95BA-8FD1-4DD5-97D2-966A4C8F3A28}" destId="{C245BA60-77D6-4ED2-ADEB-5E8B96C5F9F5}" srcOrd="3" destOrd="0" parTransId="{BD49B1B3-541B-4B97-B917-A687B737DC02}" sibTransId="{E7E60F9D-4044-4CAE-9C8A-4F5883AE06A5}"/>
    <dgm:cxn modelId="{624A987A-A853-46B6-9C78-7CF73AD98145}" type="presOf" srcId="{C245BA60-77D6-4ED2-ADEB-5E8B96C5F9F5}" destId="{97C69985-17CA-4279-A1A0-B1F387EFFBEB}" srcOrd="0" destOrd="0" presId="urn:microsoft.com/office/officeart/2005/8/layout/default"/>
    <dgm:cxn modelId="{52B2DFA5-8753-4A2B-AC01-1086514B5953}" type="presOf" srcId="{47197ABE-7EC1-4BBC-9F01-927F641E5221}" destId="{2801CD35-3D10-4402-B5ED-1B55D86BA761}" srcOrd="0" destOrd="0" presId="urn:microsoft.com/office/officeart/2005/8/layout/default"/>
    <dgm:cxn modelId="{0DC67AB0-879E-4F63-BE4E-0562A9BC3A9C}" srcId="{3F9C95BA-8FD1-4DD5-97D2-966A4C8F3A28}" destId="{96F509A8-94DE-4CF1-A305-21AE01CBB2A8}" srcOrd="2" destOrd="0" parTransId="{4A6913A9-1053-48EA-A1AB-223A181B62C8}" sibTransId="{2FED324F-7A46-41BD-925A-6311C5D52E48}"/>
    <dgm:cxn modelId="{32088FB0-11A2-4942-AAF9-8D615363067E}" type="presOf" srcId="{EBA09315-A5EA-481B-BEE8-EEE932E00216}" destId="{F5AFA70A-0FCC-42D7-8691-D7BA82D8EE68}" srcOrd="0" destOrd="0" presId="urn:microsoft.com/office/officeart/2005/8/layout/default"/>
    <dgm:cxn modelId="{0F9E72E3-1BC1-4823-9DC0-E32FA5D9AE5A}" srcId="{3F9C95BA-8FD1-4DD5-97D2-966A4C8F3A28}" destId="{47197ABE-7EC1-4BBC-9F01-927F641E5221}" srcOrd="1" destOrd="0" parTransId="{52CFE389-8DA0-4ABB-A128-0FDFBA977F13}" sibTransId="{C0178676-2A27-4D94-ADCF-2CEDA608D196}"/>
    <dgm:cxn modelId="{74F9ACEC-BB24-4042-862A-BDA4461902FA}" srcId="{3F9C95BA-8FD1-4DD5-97D2-966A4C8F3A28}" destId="{EBA09315-A5EA-481B-BEE8-EEE932E00216}" srcOrd="0" destOrd="0" parTransId="{A2232883-2BEB-4944-91ED-12A95264D774}" sibTransId="{D2C4F3AC-D4B4-4E21-A220-B8EEB7D6BA56}"/>
    <dgm:cxn modelId="{892123F2-7003-4631-A32F-2DCF94B219BA}" type="presOf" srcId="{96F509A8-94DE-4CF1-A305-21AE01CBB2A8}" destId="{0DF72AB2-2DFB-4BC5-9A83-CE2CBD1D0237}" srcOrd="0" destOrd="0" presId="urn:microsoft.com/office/officeart/2005/8/layout/default"/>
    <dgm:cxn modelId="{6F49DEF8-795E-44F1-B5B2-62F8DCA3E5B1}" type="presOf" srcId="{3F9C95BA-8FD1-4DD5-97D2-966A4C8F3A28}" destId="{BC578AB9-10C1-47F9-94A7-3ADC6D36BC5C}" srcOrd="0" destOrd="0" presId="urn:microsoft.com/office/officeart/2005/8/layout/default"/>
    <dgm:cxn modelId="{F21F98A5-129A-4AE8-B552-C9D5E2A228AC}" type="presParOf" srcId="{BC578AB9-10C1-47F9-94A7-3ADC6D36BC5C}" destId="{F5AFA70A-0FCC-42D7-8691-D7BA82D8EE68}" srcOrd="0" destOrd="0" presId="urn:microsoft.com/office/officeart/2005/8/layout/default"/>
    <dgm:cxn modelId="{8BDD37F7-1605-4999-9CA0-9AF4E493AA35}" type="presParOf" srcId="{BC578AB9-10C1-47F9-94A7-3ADC6D36BC5C}" destId="{892C9FF2-6BD9-414E-90B3-19E5E5791D19}" srcOrd="1" destOrd="0" presId="urn:microsoft.com/office/officeart/2005/8/layout/default"/>
    <dgm:cxn modelId="{2E45BA8D-FFD5-44C7-8430-3AB8C4DC21C3}" type="presParOf" srcId="{BC578AB9-10C1-47F9-94A7-3ADC6D36BC5C}" destId="{2801CD35-3D10-4402-B5ED-1B55D86BA761}" srcOrd="2" destOrd="0" presId="urn:microsoft.com/office/officeart/2005/8/layout/default"/>
    <dgm:cxn modelId="{A5E11D23-4D73-4EFF-B28B-1AE86F24C290}" type="presParOf" srcId="{BC578AB9-10C1-47F9-94A7-3ADC6D36BC5C}" destId="{2B76C452-5D53-4D84-A63E-D7090F8BB9FC}" srcOrd="3" destOrd="0" presId="urn:microsoft.com/office/officeart/2005/8/layout/default"/>
    <dgm:cxn modelId="{892C59C8-BC7E-406A-A6B8-CD3705F5E980}" type="presParOf" srcId="{BC578AB9-10C1-47F9-94A7-3ADC6D36BC5C}" destId="{0DF72AB2-2DFB-4BC5-9A83-CE2CBD1D0237}" srcOrd="4" destOrd="0" presId="urn:microsoft.com/office/officeart/2005/8/layout/default"/>
    <dgm:cxn modelId="{66910DC4-AD2D-46D4-9518-A1065F14AA65}" type="presParOf" srcId="{BC578AB9-10C1-47F9-94A7-3ADC6D36BC5C}" destId="{77C11D4F-0719-4D25-B558-3C50872F4381}" srcOrd="5" destOrd="0" presId="urn:microsoft.com/office/officeart/2005/8/layout/default"/>
    <dgm:cxn modelId="{EBD93F19-3CF2-4CAB-AFA6-3F1149255236}" type="presParOf" srcId="{BC578AB9-10C1-47F9-94A7-3ADC6D36BC5C}" destId="{97C69985-17CA-4279-A1A0-B1F387EFFBE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1E919E-25E0-4D5C-9796-EB3DD51A8CB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B996F39F-A60E-4D31-96D2-68CF2EE8B901}">
      <dgm:prSet/>
      <dgm:spPr/>
      <dgm:t>
        <a:bodyPr/>
        <a:lstStyle/>
        <a:p>
          <a:r>
            <a:rPr lang="en-US" dirty="0"/>
            <a:t>Body art is a very mobile profession with artists traveling from state to state and regulations can vary greatly from state to stake or between municipalities within the state.</a:t>
          </a:r>
        </a:p>
      </dgm:t>
    </dgm:pt>
    <dgm:pt modelId="{5C500B7C-CBC0-401B-9272-97C92DE90DD8}" type="parTrans" cxnId="{DA1614BA-0522-4093-AE4A-FF2F70AB73E9}">
      <dgm:prSet/>
      <dgm:spPr/>
      <dgm:t>
        <a:bodyPr/>
        <a:lstStyle/>
        <a:p>
          <a:endParaRPr lang="en-US"/>
        </a:p>
      </dgm:t>
    </dgm:pt>
    <dgm:pt modelId="{8CD53B89-82D0-4DB1-AED4-05F51E9E826D}" type="sibTrans" cxnId="{DA1614BA-0522-4093-AE4A-FF2F70AB73E9}">
      <dgm:prSet/>
      <dgm:spPr/>
      <dgm:t>
        <a:bodyPr/>
        <a:lstStyle/>
        <a:p>
          <a:endParaRPr lang="en-US"/>
        </a:p>
      </dgm:t>
    </dgm:pt>
    <dgm:pt modelId="{C4C2671F-D2EB-4E0E-AA17-E089A00CA448}">
      <dgm:prSet/>
      <dgm:spPr/>
      <dgm:t>
        <a:bodyPr/>
        <a:lstStyle/>
        <a:p>
          <a:r>
            <a:rPr lang="en-US" dirty="0"/>
            <a:t>Businesses can open unaware of the requirement to be permitted and the requirements of that permit, leading to enforcement action.</a:t>
          </a:r>
        </a:p>
      </dgm:t>
    </dgm:pt>
    <dgm:pt modelId="{417BA667-3869-462C-B637-FF970FB95EF5}" type="parTrans" cxnId="{63826989-FF3C-4186-B526-1C58A55FA8F4}">
      <dgm:prSet/>
      <dgm:spPr/>
      <dgm:t>
        <a:bodyPr/>
        <a:lstStyle/>
        <a:p>
          <a:endParaRPr lang="en-US"/>
        </a:p>
      </dgm:t>
    </dgm:pt>
    <dgm:pt modelId="{D8162F8A-6EDC-46EE-87B2-4AF4B77B579A}" type="sibTrans" cxnId="{63826989-FF3C-4186-B526-1C58A55FA8F4}">
      <dgm:prSet/>
      <dgm:spPr/>
      <dgm:t>
        <a:bodyPr/>
        <a:lstStyle/>
        <a:p>
          <a:endParaRPr lang="en-US"/>
        </a:p>
      </dgm:t>
    </dgm:pt>
    <dgm:pt modelId="{94B15F0E-D17B-4151-9C5B-DD6F3BF9A4E0}">
      <dgm:prSet/>
      <dgm:spPr/>
      <dgm:t>
        <a:bodyPr/>
        <a:lstStyle/>
        <a:p>
          <a:r>
            <a:rPr lang="en-US" dirty="0"/>
            <a:t>Difficulty of catching the “scratchers” and enforcing against them – anyone can buy a “tattoo kit” for under $50 on Amazon.</a:t>
          </a:r>
        </a:p>
      </dgm:t>
    </dgm:pt>
    <dgm:pt modelId="{F31FAC2E-C19D-4037-B4CA-EF3F05EC854B}" type="parTrans" cxnId="{F0392886-D044-4843-88C6-C125C0FC0D95}">
      <dgm:prSet/>
      <dgm:spPr/>
      <dgm:t>
        <a:bodyPr/>
        <a:lstStyle/>
        <a:p>
          <a:endParaRPr lang="en-US"/>
        </a:p>
      </dgm:t>
    </dgm:pt>
    <dgm:pt modelId="{8FF3781E-DBA3-488D-A63F-C15D61472099}" type="sibTrans" cxnId="{F0392886-D044-4843-88C6-C125C0FC0D95}">
      <dgm:prSet/>
      <dgm:spPr/>
      <dgm:t>
        <a:bodyPr/>
        <a:lstStyle/>
        <a:p>
          <a:endParaRPr lang="en-US"/>
        </a:p>
      </dgm:t>
    </dgm:pt>
    <dgm:pt modelId="{154ABB65-2D18-4FB3-8508-DCDB6B43F915}">
      <dgm:prSet/>
      <dgm:spPr/>
      <dgm:t>
        <a:bodyPr/>
        <a:lstStyle/>
        <a:p>
          <a:r>
            <a:rPr lang="en-US" dirty="0"/>
            <a:t>Artists working out of their homes and doing house parties are difficult to enforce against and increased greatly during the COVID-19 pandemic.</a:t>
          </a:r>
        </a:p>
      </dgm:t>
    </dgm:pt>
    <dgm:pt modelId="{9F2A96F0-5C20-4F0E-9E3A-C81C4CEAB731}" type="parTrans" cxnId="{693E97AF-CA5D-45E3-83A7-91DC4F4D2943}">
      <dgm:prSet/>
      <dgm:spPr/>
      <dgm:t>
        <a:bodyPr/>
        <a:lstStyle/>
        <a:p>
          <a:endParaRPr lang="en-US"/>
        </a:p>
      </dgm:t>
    </dgm:pt>
    <dgm:pt modelId="{B88A9A08-5246-4186-BAA2-673FCAA7CE90}" type="sibTrans" cxnId="{693E97AF-CA5D-45E3-83A7-91DC4F4D2943}">
      <dgm:prSet/>
      <dgm:spPr/>
      <dgm:t>
        <a:bodyPr/>
        <a:lstStyle/>
        <a:p>
          <a:endParaRPr lang="en-US"/>
        </a:p>
      </dgm:t>
    </dgm:pt>
    <dgm:pt modelId="{1156BD50-50F9-4FE5-B0F5-34E4AB49E279}" type="pres">
      <dgm:prSet presAssocID="{C91E919E-25E0-4D5C-9796-EB3DD51A8CB1}" presName="vert0" presStyleCnt="0">
        <dgm:presLayoutVars>
          <dgm:dir/>
          <dgm:animOne val="branch"/>
          <dgm:animLvl val="lvl"/>
        </dgm:presLayoutVars>
      </dgm:prSet>
      <dgm:spPr/>
    </dgm:pt>
    <dgm:pt modelId="{262C55BB-C776-4F50-AFEA-180DE7B4F9B6}" type="pres">
      <dgm:prSet presAssocID="{B996F39F-A60E-4D31-96D2-68CF2EE8B901}" presName="thickLine" presStyleLbl="alignNode1" presStyleIdx="0" presStyleCnt="4"/>
      <dgm:spPr/>
    </dgm:pt>
    <dgm:pt modelId="{D2769179-AD02-4412-94C5-0A6A9F1C7AC9}" type="pres">
      <dgm:prSet presAssocID="{B996F39F-A60E-4D31-96D2-68CF2EE8B901}" presName="horz1" presStyleCnt="0"/>
      <dgm:spPr/>
    </dgm:pt>
    <dgm:pt modelId="{85095365-02C1-4133-A6E1-1380229875BC}" type="pres">
      <dgm:prSet presAssocID="{B996F39F-A60E-4D31-96D2-68CF2EE8B901}" presName="tx1" presStyleLbl="revTx" presStyleIdx="0" presStyleCnt="4"/>
      <dgm:spPr/>
    </dgm:pt>
    <dgm:pt modelId="{E3222B2B-4637-480F-BD6F-6CE8CDC6332C}" type="pres">
      <dgm:prSet presAssocID="{B996F39F-A60E-4D31-96D2-68CF2EE8B901}" presName="vert1" presStyleCnt="0"/>
      <dgm:spPr/>
    </dgm:pt>
    <dgm:pt modelId="{2B5F5368-485B-42E3-A765-67CF95EAC8D1}" type="pres">
      <dgm:prSet presAssocID="{C4C2671F-D2EB-4E0E-AA17-E089A00CA448}" presName="thickLine" presStyleLbl="alignNode1" presStyleIdx="1" presStyleCnt="4"/>
      <dgm:spPr/>
    </dgm:pt>
    <dgm:pt modelId="{6605BFCC-1E4A-4363-B67E-5554BBA0C859}" type="pres">
      <dgm:prSet presAssocID="{C4C2671F-D2EB-4E0E-AA17-E089A00CA448}" presName="horz1" presStyleCnt="0"/>
      <dgm:spPr/>
    </dgm:pt>
    <dgm:pt modelId="{D9E0EFCB-2E8A-49A5-B7C7-1F3A26BB0C12}" type="pres">
      <dgm:prSet presAssocID="{C4C2671F-D2EB-4E0E-AA17-E089A00CA448}" presName="tx1" presStyleLbl="revTx" presStyleIdx="1" presStyleCnt="4"/>
      <dgm:spPr/>
    </dgm:pt>
    <dgm:pt modelId="{4288563D-7E84-4721-BDEA-36E20C94D331}" type="pres">
      <dgm:prSet presAssocID="{C4C2671F-D2EB-4E0E-AA17-E089A00CA448}" presName="vert1" presStyleCnt="0"/>
      <dgm:spPr/>
    </dgm:pt>
    <dgm:pt modelId="{454ED2E9-ED40-4E15-966E-876AE3D011F9}" type="pres">
      <dgm:prSet presAssocID="{94B15F0E-D17B-4151-9C5B-DD6F3BF9A4E0}" presName="thickLine" presStyleLbl="alignNode1" presStyleIdx="2" presStyleCnt="4"/>
      <dgm:spPr/>
    </dgm:pt>
    <dgm:pt modelId="{13DB14B9-E474-437B-B6BE-00F67A8FB920}" type="pres">
      <dgm:prSet presAssocID="{94B15F0E-D17B-4151-9C5B-DD6F3BF9A4E0}" presName="horz1" presStyleCnt="0"/>
      <dgm:spPr/>
    </dgm:pt>
    <dgm:pt modelId="{E95B213D-4372-4678-A7AC-4BC065E3401D}" type="pres">
      <dgm:prSet presAssocID="{94B15F0E-D17B-4151-9C5B-DD6F3BF9A4E0}" presName="tx1" presStyleLbl="revTx" presStyleIdx="2" presStyleCnt="4"/>
      <dgm:spPr/>
    </dgm:pt>
    <dgm:pt modelId="{B8E4D4D5-6667-4DD0-8A06-9C0C5AA06323}" type="pres">
      <dgm:prSet presAssocID="{94B15F0E-D17B-4151-9C5B-DD6F3BF9A4E0}" presName="vert1" presStyleCnt="0"/>
      <dgm:spPr/>
    </dgm:pt>
    <dgm:pt modelId="{D8D6563F-C8DC-4C3A-9D02-19BB20235E22}" type="pres">
      <dgm:prSet presAssocID="{154ABB65-2D18-4FB3-8508-DCDB6B43F915}" presName="thickLine" presStyleLbl="alignNode1" presStyleIdx="3" presStyleCnt="4"/>
      <dgm:spPr/>
    </dgm:pt>
    <dgm:pt modelId="{510CE39A-AD61-4971-B28B-DAFE0369911C}" type="pres">
      <dgm:prSet presAssocID="{154ABB65-2D18-4FB3-8508-DCDB6B43F915}" presName="horz1" presStyleCnt="0"/>
      <dgm:spPr/>
    </dgm:pt>
    <dgm:pt modelId="{FE48743A-5739-464E-AE1A-FE97EC11D449}" type="pres">
      <dgm:prSet presAssocID="{154ABB65-2D18-4FB3-8508-DCDB6B43F915}" presName="tx1" presStyleLbl="revTx" presStyleIdx="3" presStyleCnt="4"/>
      <dgm:spPr/>
    </dgm:pt>
    <dgm:pt modelId="{0AB9E2E9-41FD-4F64-9097-138B81B28A03}" type="pres">
      <dgm:prSet presAssocID="{154ABB65-2D18-4FB3-8508-DCDB6B43F915}" presName="vert1" presStyleCnt="0"/>
      <dgm:spPr/>
    </dgm:pt>
  </dgm:ptLst>
  <dgm:cxnLst>
    <dgm:cxn modelId="{9B0DCF49-FD40-4979-9B3F-5632E5AE4508}" type="presOf" srcId="{C91E919E-25E0-4D5C-9796-EB3DD51A8CB1}" destId="{1156BD50-50F9-4FE5-B0F5-34E4AB49E279}" srcOrd="0" destOrd="0" presId="urn:microsoft.com/office/officeart/2008/layout/LinedList"/>
    <dgm:cxn modelId="{F0392886-D044-4843-88C6-C125C0FC0D95}" srcId="{C91E919E-25E0-4D5C-9796-EB3DD51A8CB1}" destId="{94B15F0E-D17B-4151-9C5B-DD6F3BF9A4E0}" srcOrd="2" destOrd="0" parTransId="{F31FAC2E-C19D-4037-B4CA-EF3F05EC854B}" sibTransId="{8FF3781E-DBA3-488D-A63F-C15D61472099}"/>
    <dgm:cxn modelId="{63826989-FF3C-4186-B526-1C58A55FA8F4}" srcId="{C91E919E-25E0-4D5C-9796-EB3DD51A8CB1}" destId="{C4C2671F-D2EB-4E0E-AA17-E089A00CA448}" srcOrd="1" destOrd="0" parTransId="{417BA667-3869-462C-B637-FF970FB95EF5}" sibTransId="{D8162F8A-6EDC-46EE-87B2-4AF4B77B579A}"/>
    <dgm:cxn modelId="{0CE9B58B-842A-4086-BD5F-C2A5ED6DD60A}" type="presOf" srcId="{C4C2671F-D2EB-4E0E-AA17-E089A00CA448}" destId="{D9E0EFCB-2E8A-49A5-B7C7-1F3A26BB0C12}" srcOrd="0" destOrd="0" presId="urn:microsoft.com/office/officeart/2008/layout/LinedList"/>
    <dgm:cxn modelId="{BCB7A391-5AF7-46C9-8CB8-A45ED8927C9E}" type="presOf" srcId="{94B15F0E-D17B-4151-9C5B-DD6F3BF9A4E0}" destId="{E95B213D-4372-4678-A7AC-4BC065E3401D}" srcOrd="0" destOrd="0" presId="urn:microsoft.com/office/officeart/2008/layout/LinedList"/>
    <dgm:cxn modelId="{693E97AF-CA5D-45E3-83A7-91DC4F4D2943}" srcId="{C91E919E-25E0-4D5C-9796-EB3DD51A8CB1}" destId="{154ABB65-2D18-4FB3-8508-DCDB6B43F915}" srcOrd="3" destOrd="0" parTransId="{9F2A96F0-5C20-4F0E-9E3A-C81C4CEAB731}" sibTransId="{B88A9A08-5246-4186-BAA2-673FCAA7CE90}"/>
    <dgm:cxn modelId="{DA1614BA-0522-4093-AE4A-FF2F70AB73E9}" srcId="{C91E919E-25E0-4D5C-9796-EB3DD51A8CB1}" destId="{B996F39F-A60E-4D31-96D2-68CF2EE8B901}" srcOrd="0" destOrd="0" parTransId="{5C500B7C-CBC0-401B-9272-97C92DE90DD8}" sibTransId="{8CD53B89-82D0-4DB1-AED4-05F51E9E826D}"/>
    <dgm:cxn modelId="{AC4329E0-F461-42C2-B87D-B3C5237045F1}" type="presOf" srcId="{154ABB65-2D18-4FB3-8508-DCDB6B43F915}" destId="{FE48743A-5739-464E-AE1A-FE97EC11D449}" srcOrd="0" destOrd="0" presId="urn:microsoft.com/office/officeart/2008/layout/LinedList"/>
    <dgm:cxn modelId="{BB2F0DE6-63F9-4229-88BB-8D7F081D136D}" type="presOf" srcId="{B996F39F-A60E-4D31-96D2-68CF2EE8B901}" destId="{85095365-02C1-4133-A6E1-1380229875BC}" srcOrd="0" destOrd="0" presId="urn:microsoft.com/office/officeart/2008/layout/LinedList"/>
    <dgm:cxn modelId="{903447F0-4862-4F45-9BF7-B6C6BE7170EA}" type="presParOf" srcId="{1156BD50-50F9-4FE5-B0F5-34E4AB49E279}" destId="{262C55BB-C776-4F50-AFEA-180DE7B4F9B6}" srcOrd="0" destOrd="0" presId="urn:microsoft.com/office/officeart/2008/layout/LinedList"/>
    <dgm:cxn modelId="{CA702F33-B94F-4A0C-B55A-7A11AC81EC15}" type="presParOf" srcId="{1156BD50-50F9-4FE5-B0F5-34E4AB49E279}" destId="{D2769179-AD02-4412-94C5-0A6A9F1C7AC9}" srcOrd="1" destOrd="0" presId="urn:microsoft.com/office/officeart/2008/layout/LinedList"/>
    <dgm:cxn modelId="{258604EF-DB74-4326-AE32-5EE37A97ED70}" type="presParOf" srcId="{D2769179-AD02-4412-94C5-0A6A9F1C7AC9}" destId="{85095365-02C1-4133-A6E1-1380229875BC}" srcOrd="0" destOrd="0" presId="urn:microsoft.com/office/officeart/2008/layout/LinedList"/>
    <dgm:cxn modelId="{B5E94EC3-E334-43B1-B2C3-C13F71DF5BBE}" type="presParOf" srcId="{D2769179-AD02-4412-94C5-0A6A9F1C7AC9}" destId="{E3222B2B-4637-480F-BD6F-6CE8CDC6332C}" srcOrd="1" destOrd="0" presId="urn:microsoft.com/office/officeart/2008/layout/LinedList"/>
    <dgm:cxn modelId="{8301C4BF-5E4C-4DFC-AEE3-F5B5E70BD832}" type="presParOf" srcId="{1156BD50-50F9-4FE5-B0F5-34E4AB49E279}" destId="{2B5F5368-485B-42E3-A765-67CF95EAC8D1}" srcOrd="2" destOrd="0" presId="urn:microsoft.com/office/officeart/2008/layout/LinedList"/>
    <dgm:cxn modelId="{232189B5-40F3-45E8-AD50-B36B83B2DC97}" type="presParOf" srcId="{1156BD50-50F9-4FE5-B0F5-34E4AB49E279}" destId="{6605BFCC-1E4A-4363-B67E-5554BBA0C859}" srcOrd="3" destOrd="0" presId="urn:microsoft.com/office/officeart/2008/layout/LinedList"/>
    <dgm:cxn modelId="{E7DB12F8-F3CD-4E05-9681-BEF8DB58FB8C}" type="presParOf" srcId="{6605BFCC-1E4A-4363-B67E-5554BBA0C859}" destId="{D9E0EFCB-2E8A-49A5-B7C7-1F3A26BB0C12}" srcOrd="0" destOrd="0" presId="urn:microsoft.com/office/officeart/2008/layout/LinedList"/>
    <dgm:cxn modelId="{1AFF635B-8E6B-4867-A7BD-69C5E23AC6EA}" type="presParOf" srcId="{6605BFCC-1E4A-4363-B67E-5554BBA0C859}" destId="{4288563D-7E84-4721-BDEA-36E20C94D331}" srcOrd="1" destOrd="0" presId="urn:microsoft.com/office/officeart/2008/layout/LinedList"/>
    <dgm:cxn modelId="{1E81D0B9-1361-4A7A-99A2-F3AF91BCCEF0}" type="presParOf" srcId="{1156BD50-50F9-4FE5-B0F5-34E4AB49E279}" destId="{454ED2E9-ED40-4E15-966E-876AE3D011F9}" srcOrd="4" destOrd="0" presId="urn:microsoft.com/office/officeart/2008/layout/LinedList"/>
    <dgm:cxn modelId="{87B3B89C-EC56-4FF7-94CF-5B6EA12487C1}" type="presParOf" srcId="{1156BD50-50F9-4FE5-B0F5-34E4AB49E279}" destId="{13DB14B9-E474-437B-B6BE-00F67A8FB920}" srcOrd="5" destOrd="0" presId="urn:microsoft.com/office/officeart/2008/layout/LinedList"/>
    <dgm:cxn modelId="{1DC81D23-696A-4A5A-A4E6-CEF2A1981F18}" type="presParOf" srcId="{13DB14B9-E474-437B-B6BE-00F67A8FB920}" destId="{E95B213D-4372-4678-A7AC-4BC065E3401D}" srcOrd="0" destOrd="0" presId="urn:microsoft.com/office/officeart/2008/layout/LinedList"/>
    <dgm:cxn modelId="{3821E632-09F1-4271-A884-67DC0D55AB51}" type="presParOf" srcId="{13DB14B9-E474-437B-B6BE-00F67A8FB920}" destId="{B8E4D4D5-6667-4DD0-8A06-9C0C5AA06323}" srcOrd="1" destOrd="0" presId="urn:microsoft.com/office/officeart/2008/layout/LinedList"/>
    <dgm:cxn modelId="{BDD6C7C9-8D29-49E8-931D-65E56B685E9E}" type="presParOf" srcId="{1156BD50-50F9-4FE5-B0F5-34E4AB49E279}" destId="{D8D6563F-C8DC-4C3A-9D02-19BB20235E22}" srcOrd="6" destOrd="0" presId="urn:microsoft.com/office/officeart/2008/layout/LinedList"/>
    <dgm:cxn modelId="{9DB5835F-A32B-44BA-8D2D-4988E1583DF2}" type="presParOf" srcId="{1156BD50-50F9-4FE5-B0F5-34E4AB49E279}" destId="{510CE39A-AD61-4971-B28B-DAFE0369911C}" srcOrd="7" destOrd="0" presId="urn:microsoft.com/office/officeart/2008/layout/LinedList"/>
    <dgm:cxn modelId="{FE3DC09A-74F7-4B48-BCAD-31A852834D44}" type="presParOf" srcId="{510CE39A-AD61-4971-B28B-DAFE0369911C}" destId="{FE48743A-5739-464E-AE1A-FE97EC11D449}" srcOrd="0" destOrd="0" presId="urn:microsoft.com/office/officeart/2008/layout/LinedList"/>
    <dgm:cxn modelId="{A5AAF655-3A7A-497F-A0A9-C4EE335C5733}" type="presParOf" srcId="{510CE39A-AD61-4971-B28B-DAFE0369911C}" destId="{0AB9E2E9-41FD-4F64-9097-138B81B28A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2502A-11CB-48A4-AF7C-81F9E6266039}">
      <dsp:nvSpPr>
        <dsp:cNvPr id="0" name=""/>
        <dsp:cNvSpPr/>
      </dsp:nvSpPr>
      <dsp:spPr>
        <a:xfrm>
          <a:off x="0" y="0"/>
          <a:ext cx="3850095" cy="98170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Public Health &amp; Safety Concerns of Body Art</a:t>
          </a:r>
        </a:p>
      </dsp:txBody>
      <dsp:txXfrm>
        <a:off x="28753" y="28753"/>
        <a:ext cx="2675899" cy="924199"/>
      </dsp:txXfrm>
    </dsp:sp>
    <dsp:sp modelId="{937EC522-2B81-43BE-B626-C1438AD6963E}">
      <dsp:nvSpPr>
        <dsp:cNvPr id="0" name=""/>
        <dsp:cNvSpPr/>
      </dsp:nvSpPr>
      <dsp:spPr>
        <a:xfrm>
          <a:off x="287507" y="1118053"/>
          <a:ext cx="3850095" cy="98170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History of the Boston Body Art Regulations</a:t>
          </a:r>
        </a:p>
      </dsp:txBody>
      <dsp:txXfrm>
        <a:off x="316260" y="1146806"/>
        <a:ext cx="2866973" cy="924199"/>
      </dsp:txXfrm>
    </dsp:sp>
    <dsp:sp modelId="{25C7EC81-7F00-485B-A276-C5EC708040FE}">
      <dsp:nvSpPr>
        <dsp:cNvPr id="0" name=""/>
        <dsp:cNvSpPr/>
      </dsp:nvSpPr>
      <dsp:spPr>
        <a:xfrm>
          <a:off x="575014" y="2236107"/>
          <a:ext cx="3850095" cy="98170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Requirements of the Regulations</a:t>
          </a:r>
        </a:p>
      </dsp:txBody>
      <dsp:txXfrm>
        <a:off x="603767" y="2264860"/>
        <a:ext cx="2866973" cy="924199"/>
      </dsp:txXfrm>
    </dsp:sp>
    <dsp:sp modelId="{690C4EDC-200E-4FA3-9B15-0CA4033FDF03}">
      <dsp:nvSpPr>
        <dsp:cNvPr id="0" name=""/>
        <dsp:cNvSpPr/>
      </dsp:nvSpPr>
      <dsp:spPr>
        <a:xfrm>
          <a:off x="862521" y="3354160"/>
          <a:ext cx="3850095" cy="981705"/>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Implementation and Enforcement</a:t>
          </a:r>
        </a:p>
      </dsp:txBody>
      <dsp:txXfrm>
        <a:off x="891274" y="3382913"/>
        <a:ext cx="2866973" cy="924199"/>
      </dsp:txXfrm>
    </dsp:sp>
    <dsp:sp modelId="{3D157C7C-D4DF-4C6E-9FBC-A72D5329D253}">
      <dsp:nvSpPr>
        <dsp:cNvPr id="0" name=""/>
        <dsp:cNvSpPr/>
      </dsp:nvSpPr>
      <dsp:spPr>
        <a:xfrm>
          <a:off x="1150028" y="4472214"/>
          <a:ext cx="3850095" cy="98170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Challenges and Lessons Learned</a:t>
          </a:r>
        </a:p>
      </dsp:txBody>
      <dsp:txXfrm>
        <a:off x="1178781" y="4500967"/>
        <a:ext cx="2866973" cy="924199"/>
      </dsp:txXfrm>
    </dsp:sp>
    <dsp:sp modelId="{44B9F62B-7D94-42F4-A840-63FD5B22D731}">
      <dsp:nvSpPr>
        <dsp:cNvPr id="0" name=""/>
        <dsp:cNvSpPr/>
      </dsp:nvSpPr>
      <dsp:spPr>
        <a:xfrm>
          <a:off x="3211986" y="717190"/>
          <a:ext cx="638108" cy="638108"/>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355560" y="717190"/>
        <a:ext cx="350960" cy="480176"/>
      </dsp:txXfrm>
    </dsp:sp>
    <dsp:sp modelId="{2BA50438-0AC1-4FA3-9620-C26C162D31D7}">
      <dsp:nvSpPr>
        <dsp:cNvPr id="0" name=""/>
        <dsp:cNvSpPr/>
      </dsp:nvSpPr>
      <dsp:spPr>
        <a:xfrm>
          <a:off x="3499493" y="1835244"/>
          <a:ext cx="638108" cy="638108"/>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643067" y="1835244"/>
        <a:ext cx="350960" cy="480176"/>
      </dsp:txXfrm>
    </dsp:sp>
    <dsp:sp modelId="{B6798467-7979-4899-96FD-A81E14F9DB04}">
      <dsp:nvSpPr>
        <dsp:cNvPr id="0" name=""/>
        <dsp:cNvSpPr/>
      </dsp:nvSpPr>
      <dsp:spPr>
        <a:xfrm>
          <a:off x="3787001" y="2936935"/>
          <a:ext cx="638108" cy="638108"/>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930575" y="2936935"/>
        <a:ext cx="350960" cy="480176"/>
      </dsp:txXfrm>
    </dsp:sp>
    <dsp:sp modelId="{9849C1FA-791A-4077-8D62-4065278213C2}">
      <dsp:nvSpPr>
        <dsp:cNvPr id="0" name=""/>
        <dsp:cNvSpPr/>
      </dsp:nvSpPr>
      <dsp:spPr>
        <a:xfrm>
          <a:off x="4074508" y="4065897"/>
          <a:ext cx="638108" cy="638108"/>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4218082" y="4065897"/>
        <a:ext cx="350960" cy="48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89B40-E014-40F0-BFCA-7770DC0812B6}">
      <dsp:nvSpPr>
        <dsp:cNvPr id="0" name=""/>
        <dsp:cNvSpPr/>
      </dsp:nvSpPr>
      <dsp:spPr>
        <a:xfrm>
          <a:off x="1422786" y="1704"/>
          <a:ext cx="4190372" cy="174695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1305" tIns="443728" rIns="81305" bIns="443728" numCol="1" spcCol="1270" anchor="ctr" anchorCtr="0">
          <a:noAutofit/>
        </a:bodyPr>
        <a:lstStyle/>
        <a:p>
          <a:pPr marL="0" lvl="0" indent="0" algn="l" defTabSz="889000">
            <a:lnSpc>
              <a:spcPct val="90000"/>
            </a:lnSpc>
            <a:spcBef>
              <a:spcPct val="0"/>
            </a:spcBef>
            <a:spcAft>
              <a:spcPct val="35000"/>
            </a:spcAft>
            <a:buNone/>
          </a:pPr>
          <a:r>
            <a:rPr lang="en-US" sz="2000" kern="1200" dirty="0"/>
            <a:t>Explain the primary public health concerns of the practice of body art and basis for regulation</a:t>
          </a:r>
        </a:p>
      </dsp:txBody>
      <dsp:txXfrm>
        <a:off x="1422786" y="1704"/>
        <a:ext cx="4190372" cy="1746958"/>
      </dsp:txXfrm>
    </dsp:sp>
    <dsp:sp modelId="{08F362B8-EDD0-43FE-BF5B-5EA1280F3E27}">
      <dsp:nvSpPr>
        <dsp:cNvPr id="0" name=""/>
        <dsp:cNvSpPr/>
      </dsp:nvSpPr>
      <dsp:spPr>
        <a:xfrm>
          <a:off x="29" y="1704"/>
          <a:ext cx="1422757" cy="1746958"/>
        </a:xfrm>
        <a:prstGeom prst="rect">
          <a:avLst/>
        </a:prstGeom>
        <a:solidFill>
          <a:schemeClr val="lt1">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35" tIns="172561" rIns="55435" bIns="172561" numCol="1" spcCol="1270" anchor="ctr" anchorCtr="0">
          <a:noAutofit/>
        </a:bodyPr>
        <a:lstStyle/>
        <a:p>
          <a:pPr marL="0" lvl="0" indent="0" algn="ctr" defTabSz="1066800">
            <a:lnSpc>
              <a:spcPct val="90000"/>
            </a:lnSpc>
            <a:spcBef>
              <a:spcPct val="0"/>
            </a:spcBef>
            <a:spcAft>
              <a:spcPct val="35000"/>
            </a:spcAft>
            <a:buNone/>
          </a:pPr>
          <a:r>
            <a:rPr lang="en-US" sz="2400" kern="1200" dirty="0"/>
            <a:t>Explain</a:t>
          </a:r>
        </a:p>
      </dsp:txBody>
      <dsp:txXfrm>
        <a:off x="29" y="1704"/>
        <a:ext cx="1422757" cy="1746958"/>
      </dsp:txXfrm>
    </dsp:sp>
    <dsp:sp modelId="{3A1822B7-99EE-4023-863A-59815E2BC962}">
      <dsp:nvSpPr>
        <dsp:cNvPr id="0" name=""/>
        <dsp:cNvSpPr/>
      </dsp:nvSpPr>
      <dsp:spPr>
        <a:xfrm>
          <a:off x="1422776" y="1853480"/>
          <a:ext cx="4190372" cy="1746958"/>
        </a:xfrm>
        <a:prstGeom prst="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w="6350" cap="flat" cmpd="sng" algn="ctr">
          <a:solidFill>
            <a:schemeClr val="accent5">
              <a:hueOff val="-3379271"/>
              <a:satOff val="-8710"/>
              <a:lumOff val="-588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1305" tIns="443728" rIns="81305" bIns="443728" numCol="1" spcCol="1270" anchor="ctr" anchorCtr="0">
          <a:noAutofit/>
        </a:bodyPr>
        <a:lstStyle/>
        <a:p>
          <a:pPr marL="0" lvl="0" indent="0" algn="l" defTabSz="889000">
            <a:lnSpc>
              <a:spcPct val="90000"/>
            </a:lnSpc>
            <a:spcBef>
              <a:spcPct val="0"/>
            </a:spcBef>
            <a:spcAft>
              <a:spcPct val="35000"/>
            </a:spcAft>
            <a:buNone/>
          </a:pPr>
          <a:r>
            <a:rPr lang="en-US" sz="2000" kern="1200" dirty="0"/>
            <a:t>Describe the key components of the Boston Body Art Regulations</a:t>
          </a:r>
        </a:p>
      </dsp:txBody>
      <dsp:txXfrm>
        <a:off x="1422776" y="1853480"/>
        <a:ext cx="4190372" cy="1746958"/>
      </dsp:txXfrm>
    </dsp:sp>
    <dsp:sp modelId="{EEC300A0-7FDD-4CC9-BC78-4882B642112F}">
      <dsp:nvSpPr>
        <dsp:cNvPr id="0" name=""/>
        <dsp:cNvSpPr/>
      </dsp:nvSpPr>
      <dsp:spPr>
        <a:xfrm>
          <a:off x="29" y="1853480"/>
          <a:ext cx="1422746" cy="1746958"/>
        </a:xfrm>
        <a:prstGeom prst="rect">
          <a:avLst/>
        </a:prstGeom>
        <a:solidFill>
          <a:schemeClr val="lt1">
            <a:hueOff val="0"/>
            <a:satOff val="0"/>
            <a:lumOff val="0"/>
            <a:alphaOff val="0"/>
          </a:schemeClr>
        </a:solidFill>
        <a:ln w="6350" cap="flat" cmpd="sng" algn="ctr">
          <a:solidFill>
            <a:schemeClr val="accent5">
              <a:hueOff val="-3379271"/>
              <a:satOff val="-8710"/>
              <a:lumOff val="-588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35" tIns="172561" rIns="55435" bIns="172561" numCol="1" spcCol="1270" anchor="ctr" anchorCtr="0">
          <a:noAutofit/>
        </a:bodyPr>
        <a:lstStyle/>
        <a:p>
          <a:pPr marL="0" lvl="0" indent="0" algn="ctr" defTabSz="1066800">
            <a:lnSpc>
              <a:spcPct val="90000"/>
            </a:lnSpc>
            <a:spcBef>
              <a:spcPct val="0"/>
            </a:spcBef>
            <a:spcAft>
              <a:spcPct val="35000"/>
            </a:spcAft>
            <a:buNone/>
          </a:pPr>
          <a:r>
            <a:rPr lang="en-US" sz="2400" kern="1200" dirty="0"/>
            <a:t>Describe</a:t>
          </a:r>
        </a:p>
      </dsp:txBody>
      <dsp:txXfrm>
        <a:off x="29" y="1853480"/>
        <a:ext cx="1422746" cy="1746958"/>
      </dsp:txXfrm>
    </dsp:sp>
    <dsp:sp modelId="{6FD84294-4019-417B-A3CB-7F6CAA16CC06}">
      <dsp:nvSpPr>
        <dsp:cNvPr id="0" name=""/>
        <dsp:cNvSpPr/>
      </dsp:nvSpPr>
      <dsp:spPr>
        <a:xfrm>
          <a:off x="1426013" y="3705256"/>
          <a:ext cx="4190372" cy="1746958"/>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81305" tIns="443728" rIns="81305" bIns="443728" numCol="1" spcCol="1270" anchor="ctr" anchorCtr="0">
          <a:noAutofit/>
        </a:bodyPr>
        <a:lstStyle/>
        <a:p>
          <a:pPr marL="0" lvl="0" indent="0" algn="l" defTabSz="889000">
            <a:lnSpc>
              <a:spcPct val="90000"/>
            </a:lnSpc>
            <a:spcBef>
              <a:spcPct val="0"/>
            </a:spcBef>
            <a:spcAft>
              <a:spcPct val="35000"/>
            </a:spcAft>
            <a:buNone/>
          </a:pPr>
          <a:r>
            <a:rPr lang="en-US" sz="2000" kern="1200" dirty="0"/>
            <a:t>Identify the aspects of effectively inspecting a body art establishment and artist workstation</a:t>
          </a:r>
        </a:p>
      </dsp:txBody>
      <dsp:txXfrm>
        <a:off x="1426013" y="3705256"/>
        <a:ext cx="4190372" cy="1746958"/>
      </dsp:txXfrm>
    </dsp:sp>
    <dsp:sp modelId="{F0340B1E-E873-485F-AB83-C4AD2E12FE84}">
      <dsp:nvSpPr>
        <dsp:cNvPr id="0" name=""/>
        <dsp:cNvSpPr/>
      </dsp:nvSpPr>
      <dsp:spPr>
        <a:xfrm>
          <a:off x="29" y="3705256"/>
          <a:ext cx="1425983" cy="1746958"/>
        </a:xfrm>
        <a:prstGeom prst="rect">
          <a:avLst/>
        </a:prstGeom>
        <a:solidFill>
          <a:schemeClr val="lt1">
            <a:hueOff val="0"/>
            <a:satOff val="0"/>
            <a:lumOff val="0"/>
            <a:alphaOff val="0"/>
          </a:schemeClr>
        </a:solid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5435" tIns="172561" rIns="55435" bIns="172561" numCol="1" spcCol="1270" anchor="ctr" anchorCtr="0">
          <a:noAutofit/>
        </a:bodyPr>
        <a:lstStyle/>
        <a:p>
          <a:pPr marL="0" lvl="0" indent="0" algn="ctr" defTabSz="1066800">
            <a:lnSpc>
              <a:spcPct val="90000"/>
            </a:lnSpc>
            <a:spcBef>
              <a:spcPct val="0"/>
            </a:spcBef>
            <a:spcAft>
              <a:spcPct val="35000"/>
            </a:spcAft>
            <a:buNone/>
          </a:pPr>
          <a:r>
            <a:rPr lang="en-US" sz="2400" kern="1200" dirty="0"/>
            <a:t>Identify</a:t>
          </a:r>
        </a:p>
      </dsp:txBody>
      <dsp:txXfrm>
        <a:off x="29" y="3705256"/>
        <a:ext cx="1425983" cy="1746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CA049-175C-49AE-A1C2-C0A58BE6435C}">
      <dsp:nvSpPr>
        <dsp:cNvPr id="0" name=""/>
        <dsp:cNvSpPr/>
      </dsp:nvSpPr>
      <dsp:spPr>
        <a:xfrm>
          <a:off x="1164092" y="40872"/>
          <a:ext cx="1619152" cy="1619152"/>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Environmental Justice</a:t>
          </a:r>
        </a:p>
      </dsp:txBody>
      <dsp:txXfrm>
        <a:off x="1379979" y="324224"/>
        <a:ext cx="1187378" cy="728618"/>
      </dsp:txXfrm>
    </dsp:sp>
    <dsp:sp modelId="{4FB9B157-7B21-4BA5-A250-2AB8A458577A}">
      <dsp:nvSpPr>
        <dsp:cNvPr id="0" name=""/>
        <dsp:cNvSpPr/>
      </dsp:nvSpPr>
      <dsp:spPr>
        <a:xfrm>
          <a:off x="1748336" y="1045702"/>
          <a:ext cx="1619152" cy="1619152"/>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Health Equity</a:t>
          </a:r>
        </a:p>
      </dsp:txBody>
      <dsp:txXfrm>
        <a:off x="2243527" y="1463983"/>
        <a:ext cx="971491" cy="890533"/>
      </dsp:txXfrm>
    </dsp:sp>
    <dsp:sp modelId="{32C2EB63-52AE-43E3-9D23-3CADB7840B99}">
      <dsp:nvSpPr>
        <dsp:cNvPr id="0" name=""/>
        <dsp:cNvSpPr/>
      </dsp:nvSpPr>
      <dsp:spPr>
        <a:xfrm>
          <a:off x="579848" y="1045702"/>
          <a:ext cx="1619152" cy="1619152"/>
        </a:xfrm>
        <a:prstGeom prst="ellipse">
          <a:avLst/>
        </a:prstGeom>
        <a:solidFill>
          <a:schemeClr val="accent1">
            <a:alpha val="5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Place-Based Health</a:t>
          </a:r>
        </a:p>
      </dsp:txBody>
      <dsp:txXfrm>
        <a:off x="732318" y="1463983"/>
        <a:ext cx="971491" cy="890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3E5DE-A12A-4123-9D22-84F7FFC16F76}">
      <dsp:nvSpPr>
        <dsp:cNvPr id="0" name=""/>
        <dsp:cNvSpPr/>
      </dsp:nvSpPr>
      <dsp:spPr>
        <a:xfrm>
          <a:off x="0" y="1844702"/>
          <a:ext cx="8195871"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60607B50-5CE9-4DD1-8B89-0801DBF294C0}">
      <dsp:nvSpPr>
        <dsp:cNvPr id="0" name=""/>
        <dsp:cNvSpPr/>
      </dsp:nvSpPr>
      <dsp:spPr>
        <a:xfrm rot="8100000">
          <a:off x="58848" y="425131"/>
          <a:ext cx="271315" cy="271315"/>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9B4F7-9623-47B8-A48C-3D78880BD73A}">
      <dsp:nvSpPr>
        <dsp:cNvPr id="0" name=""/>
        <dsp:cNvSpPr/>
      </dsp:nvSpPr>
      <dsp:spPr>
        <a:xfrm>
          <a:off x="88988"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16DEC9-90EE-426B-8A76-7301BF167BB3}">
      <dsp:nvSpPr>
        <dsp:cNvPr id="0" name=""/>
        <dsp:cNvSpPr/>
      </dsp:nvSpPr>
      <dsp:spPr>
        <a:xfrm>
          <a:off x="386355" y="752638"/>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Massachusetts bans tattooing except by a physician</a:t>
          </a:r>
        </a:p>
      </dsp:txBody>
      <dsp:txXfrm>
        <a:off x="386355" y="752638"/>
        <a:ext cx="1948195" cy="1092063"/>
      </dsp:txXfrm>
    </dsp:sp>
    <dsp:sp modelId="{F960BAF4-27F8-40C3-8411-B6A78A6BBA9F}">
      <dsp:nvSpPr>
        <dsp:cNvPr id="0" name=""/>
        <dsp:cNvSpPr/>
      </dsp:nvSpPr>
      <dsp:spPr>
        <a:xfrm>
          <a:off x="386355" y="368940"/>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1962</a:t>
          </a:r>
        </a:p>
      </dsp:txBody>
      <dsp:txXfrm>
        <a:off x="386355" y="368940"/>
        <a:ext cx="1948195" cy="383698"/>
      </dsp:txXfrm>
    </dsp:sp>
    <dsp:sp modelId="{17CF19A8-0551-4644-8D96-8409201C69E0}">
      <dsp:nvSpPr>
        <dsp:cNvPr id="0" name=""/>
        <dsp:cNvSpPr/>
      </dsp:nvSpPr>
      <dsp:spPr>
        <a:xfrm>
          <a:off x="194505" y="752638"/>
          <a:ext cx="0" cy="109206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AF2C69B-99DE-4B5D-B27A-72D976356432}">
      <dsp:nvSpPr>
        <dsp:cNvPr id="0" name=""/>
        <dsp:cNvSpPr/>
      </dsp:nvSpPr>
      <dsp:spPr>
        <a:xfrm>
          <a:off x="159168" y="1810169"/>
          <a:ext cx="69065" cy="69065"/>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16994-3228-4BB2-8EC7-C2286987448C}">
      <dsp:nvSpPr>
        <dsp:cNvPr id="0" name=""/>
        <dsp:cNvSpPr/>
      </dsp:nvSpPr>
      <dsp:spPr>
        <a:xfrm rot="18900000">
          <a:off x="1227514" y="2992957"/>
          <a:ext cx="271315" cy="271315"/>
        </a:xfrm>
        <a:prstGeom prst="teardrop">
          <a:avLst>
            <a:gd name="adj" fmla="val 115000"/>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565DD6-6E38-4886-90A1-755E9C05898A}">
      <dsp:nvSpPr>
        <dsp:cNvPr id="0" name=""/>
        <dsp:cNvSpPr/>
      </dsp:nvSpPr>
      <dsp:spPr>
        <a:xfrm>
          <a:off x="1257655"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40657EF-BF46-498B-BB40-B2D6D3010FB8}">
      <dsp:nvSpPr>
        <dsp:cNvPr id="0" name=""/>
        <dsp:cNvSpPr/>
      </dsp:nvSpPr>
      <dsp:spPr>
        <a:xfrm>
          <a:off x="1555021" y="1844702"/>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State ban ruled unconstitutional by the MA Superior Court</a:t>
          </a:r>
        </a:p>
      </dsp:txBody>
      <dsp:txXfrm>
        <a:off x="1555021" y="1844702"/>
        <a:ext cx="1948195" cy="1092063"/>
      </dsp:txXfrm>
    </dsp:sp>
    <dsp:sp modelId="{3E7BA390-1EBA-426C-BF81-B5BC87C5E347}">
      <dsp:nvSpPr>
        <dsp:cNvPr id="0" name=""/>
        <dsp:cNvSpPr/>
      </dsp:nvSpPr>
      <dsp:spPr>
        <a:xfrm>
          <a:off x="1555021" y="2936766"/>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2000</a:t>
          </a:r>
        </a:p>
      </dsp:txBody>
      <dsp:txXfrm>
        <a:off x="1555021" y="2936766"/>
        <a:ext cx="1948195" cy="383698"/>
      </dsp:txXfrm>
    </dsp:sp>
    <dsp:sp modelId="{05AB9D6C-80CD-4EE3-A366-A0FB6164E383}">
      <dsp:nvSpPr>
        <dsp:cNvPr id="0" name=""/>
        <dsp:cNvSpPr/>
      </dsp:nvSpPr>
      <dsp:spPr>
        <a:xfrm>
          <a:off x="1363172" y="1844702"/>
          <a:ext cx="0" cy="1092063"/>
        </a:xfrm>
        <a:prstGeom prst="line">
          <a:avLst/>
        </a:prstGeom>
        <a:noFill/>
        <a:ln w="12700" cap="flat" cmpd="sng" algn="ctr">
          <a:solidFill>
            <a:schemeClr val="accent2">
              <a:hueOff val="-291073"/>
              <a:satOff val="-16786"/>
              <a:lumOff val="1726"/>
              <a:alphaOff val="0"/>
            </a:schemeClr>
          </a:solidFill>
          <a:prstDash val="dash"/>
          <a:miter lim="800000"/>
        </a:ln>
        <a:effectLst/>
      </dsp:spPr>
      <dsp:style>
        <a:lnRef idx="1">
          <a:scrgbClr r="0" g="0" b="0"/>
        </a:lnRef>
        <a:fillRef idx="0">
          <a:scrgbClr r="0" g="0" b="0"/>
        </a:fillRef>
        <a:effectRef idx="0">
          <a:scrgbClr r="0" g="0" b="0"/>
        </a:effectRef>
        <a:fontRef idx="minor"/>
      </dsp:style>
    </dsp:sp>
    <dsp:sp modelId="{C9E2DEF8-34B1-4B5E-87F7-645F2DE1BBC4}">
      <dsp:nvSpPr>
        <dsp:cNvPr id="0" name=""/>
        <dsp:cNvSpPr/>
      </dsp:nvSpPr>
      <dsp:spPr>
        <a:xfrm>
          <a:off x="1327834" y="1810169"/>
          <a:ext cx="69065" cy="69065"/>
        </a:xfrm>
        <a:prstGeom prst="ellipse">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049537-E0BE-47EB-A2D8-B4CA15FBF88F}">
      <dsp:nvSpPr>
        <dsp:cNvPr id="0" name=""/>
        <dsp:cNvSpPr/>
      </dsp:nvSpPr>
      <dsp:spPr>
        <a:xfrm rot="8100000">
          <a:off x="2396181" y="425131"/>
          <a:ext cx="271315" cy="271315"/>
        </a:xfrm>
        <a:prstGeom prst="teardrop">
          <a:avLst>
            <a:gd name="adj" fmla="val 115000"/>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DB756-BD4F-4917-8FC0-169F99B20583}">
      <dsp:nvSpPr>
        <dsp:cNvPr id="0" name=""/>
        <dsp:cNvSpPr/>
      </dsp:nvSpPr>
      <dsp:spPr>
        <a:xfrm>
          <a:off x="2426322"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FB62BA-24C0-4A6B-846B-8A5845ACCBB0}">
      <dsp:nvSpPr>
        <dsp:cNvPr id="0" name=""/>
        <dsp:cNvSpPr/>
      </dsp:nvSpPr>
      <dsp:spPr>
        <a:xfrm>
          <a:off x="2723688" y="752638"/>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MA DPH issues model body art regulations</a:t>
          </a:r>
        </a:p>
      </dsp:txBody>
      <dsp:txXfrm>
        <a:off x="2723688" y="752638"/>
        <a:ext cx="1948195" cy="1092063"/>
      </dsp:txXfrm>
    </dsp:sp>
    <dsp:sp modelId="{F3692E97-460F-4054-AC61-0AF3B2704262}">
      <dsp:nvSpPr>
        <dsp:cNvPr id="0" name=""/>
        <dsp:cNvSpPr/>
      </dsp:nvSpPr>
      <dsp:spPr>
        <a:xfrm>
          <a:off x="2723688" y="368940"/>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Jan. 2001</a:t>
          </a:r>
        </a:p>
      </dsp:txBody>
      <dsp:txXfrm>
        <a:off x="2723688" y="368940"/>
        <a:ext cx="1948195" cy="383698"/>
      </dsp:txXfrm>
    </dsp:sp>
    <dsp:sp modelId="{783C8C0D-AD3B-4C8C-B9DF-F23141BFC237}">
      <dsp:nvSpPr>
        <dsp:cNvPr id="0" name=""/>
        <dsp:cNvSpPr/>
      </dsp:nvSpPr>
      <dsp:spPr>
        <a:xfrm>
          <a:off x="2531839" y="752638"/>
          <a:ext cx="0" cy="1092063"/>
        </a:xfrm>
        <a:prstGeom prst="line">
          <a:avLst/>
        </a:prstGeom>
        <a:noFill/>
        <a:ln w="12700" cap="flat" cmpd="sng" algn="ctr">
          <a:solidFill>
            <a:schemeClr val="accent2">
              <a:hueOff val="-582145"/>
              <a:satOff val="-33571"/>
              <a:lumOff val="3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43FABC6F-071E-4C2C-ACFA-AFC90DC95765}">
      <dsp:nvSpPr>
        <dsp:cNvPr id="0" name=""/>
        <dsp:cNvSpPr/>
      </dsp:nvSpPr>
      <dsp:spPr>
        <a:xfrm>
          <a:off x="2496501" y="1810169"/>
          <a:ext cx="69065" cy="69065"/>
        </a:xfrm>
        <a:prstGeom prst="ellipse">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9B4F89-16CD-4E2A-BDAF-BA72950F0DD7}">
      <dsp:nvSpPr>
        <dsp:cNvPr id="0" name=""/>
        <dsp:cNvSpPr/>
      </dsp:nvSpPr>
      <dsp:spPr>
        <a:xfrm rot="18900000">
          <a:off x="3564848" y="2992957"/>
          <a:ext cx="271315" cy="271315"/>
        </a:xfrm>
        <a:prstGeom prst="teardrop">
          <a:avLst>
            <a:gd name="adj" fmla="val 115000"/>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C6BA1-D811-4B20-B52C-C83C8A97DCDD}">
      <dsp:nvSpPr>
        <dsp:cNvPr id="0" name=""/>
        <dsp:cNvSpPr/>
      </dsp:nvSpPr>
      <dsp:spPr>
        <a:xfrm>
          <a:off x="3594989"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3FD775-8927-4F8D-BD88-0A91A58C496D}">
      <dsp:nvSpPr>
        <dsp:cNvPr id="0" name=""/>
        <dsp:cNvSpPr/>
      </dsp:nvSpPr>
      <dsp:spPr>
        <a:xfrm>
          <a:off x="3892355" y="1844702"/>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BPHC promulgates Boston Body Art Regulations</a:t>
          </a:r>
        </a:p>
      </dsp:txBody>
      <dsp:txXfrm>
        <a:off x="3892355" y="1844702"/>
        <a:ext cx="1948195" cy="1092063"/>
      </dsp:txXfrm>
    </dsp:sp>
    <dsp:sp modelId="{DA7EEB54-86E5-4BE6-ACA5-60A126874F06}">
      <dsp:nvSpPr>
        <dsp:cNvPr id="0" name=""/>
        <dsp:cNvSpPr/>
      </dsp:nvSpPr>
      <dsp:spPr>
        <a:xfrm>
          <a:off x="3892355" y="2936766"/>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23 May 2001</a:t>
          </a:r>
        </a:p>
      </dsp:txBody>
      <dsp:txXfrm>
        <a:off x="3892355" y="2936766"/>
        <a:ext cx="1948195" cy="383698"/>
      </dsp:txXfrm>
    </dsp:sp>
    <dsp:sp modelId="{53916DEC-22DB-4CDE-B43A-1FCAF74BD747}">
      <dsp:nvSpPr>
        <dsp:cNvPr id="0" name=""/>
        <dsp:cNvSpPr/>
      </dsp:nvSpPr>
      <dsp:spPr>
        <a:xfrm>
          <a:off x="3700506" y="1844702"/>
          <a:ext cx="0" cy="1092063"/>
        </a:xfrm>
        <a:prstGeom prst="line">
          <a:avLst/>
        </a:prstGeom>
        <a:noFill/>
        <a:ln w="12700" cap="flat" cmpd="sng" algn="ctr">
          <a:solidFill>
            <a:schemeClr val="accent2">
              <a:hueOff val="-873218"/>
              <a:satOff val="-50357"/>
              <a:lumOff val="5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510A0ADC-7223-4379-B839-AF754BFC5DC1}">
      <dsp:nvSpPr>
        <dsp:cNvPr id="0" name=""/>
        <dsp:cNvSpPr/>
      </dsp:nvSpPr>
      <dsp:spPr>
        <a:xfrm>
          <a:off x="3665168" y="1810169"/>
          <a:ext cx="69065" cy="69065"/>
        </a:xfrm>
        <a:prstGeom prst="ellipse">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7B490B-9FF8-4083-8B7D-3069C1B06C8A}">
      <dsp:nvSpPr>
        <dsp:cNvPr id="0" name=""/>
        <dsp:cNvSpPr/>
      </dsp:nvSpPr>
      <dsp:spPr>
        <a:xfrm rot="8100000">
          <a:off x="4733515" y="425131"/>
          <a:ext cx="271315" cy="271315"/>
        </a:xfrm>
        <a:prstGeom prst="teardrop">
          <a:avLst>
            <a:gd name="adj" fmla="val 115000"/>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08312-3666-44F8-9722-001A347A3C54}">
      <dsp:nvSpPr>
        <dsp:cNvPr id="0" name=""/>
        <dsp:cNvSpPr/>
      </dsp:nvSpPr>
      <dsp:spPr>
        <a:xfrm>
          <a:off x="4763656" y="455272"/>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241C580-FA9F-4A4F-9F65-4F47C0100E1A}">
      <dsp:nvSpPr>
        <dsp:cNvPr id="0" name=""/>
        <dsp:cNvSpPr/>
      </dsp:nvSpPr>
      <dsp:spPr>
        <a:xfrm>
          <a:off x="5061022" y="752638"/>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BPHC revises regulatory guidelines to include permanent cosmetics</a:t>
          </a:r>
        </a:p>
      </dsp:txBody>
      <dsp:txXfrm>
        <a:off x="5061022" y="752638"/>
        <a:ext cx="1948195" cy="1092063"/>
      </dsp:txXfrm>
    </dsp:sp>
    <dsp:sp modelId="{DD278A0F-67C9-4FC3-8CBA-71EF3331C200}">
      <dsp:nvSpPr>
        <dsp:cNvPr id="0" name=""/>
        <dsp:cNvSpPr/>
      </dsp:nvSpPr>
      <dsp:spPr>
        <a:xfrm>
          <a:off x="5061022" y="368940"/>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 Sep. 2017</a:t>
          </a:r>
        </a:p>
      </dsp:txBody>
      <dsp:txXfrm>
        <a:off x="5061022" y="368940"/>
        <a:ext cx="1948195" cy="383698"/>
      </dsp:txXfrm>
    </dsp:sp>
    <dsp:sp modelId="{A1568D6C-EED0-43A1-8E01-F99ADAF4E5C8}">
      <dsp:nvSpPr>
        <dsp:cNvPr id="0" name=""/>
        <dsp:cNvSpPr/>
      </dsp:nvSpPr>
      <dsp:spPr>
        <a:xfrm>
          <a:off x="4869172" y="752638"/>
          <a:ext cx="0" cy="1092063"/>
        </a:xfrm>
        <a:prstGeom prst="line">
          <a:avLst/>
        </a:prstGeom>
        <a:noFill/>
        <a:ln w="12700" cap="flat" cmpd="sng" algn="ctr">
          <a:solidFill>
            <a:schemeClr val="accent2">
              <a:hueOff val="-1164290"/>
              <a:satOff val="-67142"/>
              <a:lumOff val="6902"/>
              <a:alphaOff val="0"/>
            </a:schemeClr>
          </a:solidFill>
          <a:prstDash val="dash"/>
          <a:miter lim="800000"/>
        </a:ln>
        <a:effectLst/>
      </dsp:spPr>
      <dsp:style>
        <a:lnRef idx="1">
          <a:scrgbClr r="0" g="0" b="0"/>
        </a:lnRef>
        <a:fillRef idx="0">
          <a:scrgbClr r="0" g="0" b="0"/>
        </a:fillRef>
        <a:effectRef idx="0">
          <a:scrgbClr r="0" g="0" b="0"/>
        </a:effectRef>
        <a:fontRef idx="minor"/>
      </dsp:style>
    </dsp:sp>
    <dsp:sp modelId="{BB643D82-17F0-474C-A7F6-19B8B10D0915}">
      <dsp:nvSpPr>
        <dsp:cNvPr id="0" name=""/>
        <dsp:cNvSpPr/>
      </dsp:nvSpPr>
      <dsp:spPr>
        <a:xfrm>
          <a:off x="4833835" y="1810169"/>
          <a:ext cx="69065" cy="69065"/>
        </a:xfrm>
        <a:prstGeom prst="ellipse">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A7AD9-E15C-4666-9974-309F56BC58EF}">
      <dsp:nvSpPr>
        <dsp:cNvPr id="0" name=""/>
        <dsp:cNvSpPr/>
      </dsp:nvSpPr>
      <dsp:spPr>
        <a:xfrm rot="18900000">
          <a:off x="5902181" y="2992957"/>
          <a:ext cx="271315" cy="271315"/>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A7256-B758-4EB6-B57A-F093D52E5E69}">
      <dsp:nvSpPr>
        <dsp:cNvPr id="0" name=""/>
        <dsp:cNvSpPr/>
      </dsp:nvSpPr>
      <dsp:spPr>
        <a:xfrm>
          <a:off x="5932322" y="3023098"/>
          <a:ext cx="211033" cy="211033"/>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CC31EDB-27CC-4FA0-8C6B-D66F2D1EF5A7}">
      <dsp:nvSpPr>
        <dsp:cNvPr id="0" name=""/>
        <dsp:cNvSpPr/>
      </dsp:nvSpPr>
      <dsp:spPr>
        <a:xfrm>
          <a:off x="6229688" y="1844702"/>
          <a:ext cx="1948195" cy="1092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16 active body art establishments and 87 licensed artists</a:t>
          </a:r>
        </a:p>
      </dsp:txBody>
      <dsp:txXfrm>
        <a:off x="6229688" y="1844702"/>
        <a:ext cx="1948195" cy="1092063"/>
      </dsp:txXfrm>
    </dsp:sp>
    <dsp:sp modelId="{5C125C73-D94F-45C0-A160-BCD16C0443E5}">
      <dsp:nvSpPr>
        <dsp:cNvPr id="0" name=""/>
        <dsp:cNvSpPr/>
      </dsp:nvSpPr>
      <dsp:spPr>
        <a:xfrm>
          <a:off x="6229688" y="2936766"/>
          <a:ext cx="1948195" cy="383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Today</a:t>
          </a:r>
        </a:p>
      </dsp:txBody>
      <dsp:txXfrm>
        <a:off x="6229688" y="2936766"/>
        <a:ext cx="1948195" cy="383698"/>
      </dsp:txXfrm>
    </dsp:sp>
    <dsp:sp modelId="{9A47E970-437C-4A6D-8A55-156224FA312A}">
      <dsp:nvSpPr>
        <dsp:cNvPr id="0" name=""/>
        <dsp:cNvSpPr/>
      </dsp:nvSpPr>
      <dsp:spPr>
        <a:xfrm>
          <a:off x="6037839" y="1844702"/>
          <a:ext cx="0" cy="109206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0AA3A9AE-29C2-4C68-A4D6-85737050AEFB}">
      <dsp:nvSpPr>
        <dsp:cNvPr id="0" name=""/>
        <dsp:cNvSpPr/>
      </dsp:nvSpPr>
      <dsp:spPr>
        <a:xfrm>
          <a:off x="6002501" y="1810169"/>
          <a:ext cx="69065" cy="69065"/>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AFA70A-0FCC-42D7-8691-D7BA82D8EE68}">
      <dsp:nvSpPr>
        <dsp:cNvPr id="0" name=""/>
        <dsp:cNvSpPr/>
      </dsp:nvSpPr>
      <dsp:spPr>
        <a:xfrm>
          <a:off x="715337"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Standard requirements for physical establishments including annual permit and inspection</a:t>
          </a:r>
        </a:p>
      </dsp:txBody>
      <dsp:txXfrm>
        <a:off x="715337" y="2413"/>
        <a:ext cx="3221521" cy="1932912"/>
      </dsp:txXfrm>
    </dsp:sp>
    <dsp:sp modelId="{2801CD35-3D10-4402-B5ED-1B55D86BA761}">
      <dsp:nvSpPr>
        <dsp:cNvPr id="0" name=""/>
        <dsp:cNvSpPr/>
      </dsp:nvSpPr>
      <dsp:spPr>
        <a:xfrm>
          <a:off x="4259011" y="2413"/>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Experience/training requirements for artist licenses and annual license renewal</a:t>
          </a:r>
        </a:p>
      </dsp:txBody>
      <dsp:txXfrm>
        <a:off x="4259011" y="2413"/>
        <a:ext cx="3221521" cy="1932912"/>
      </dsp:txXfrm>
    </dsp:sp>
    <dsp:sp modelId="{0DF72AB2-2DFB-4BC5-9A83-CE2CBD1D0237}">
      <dsp:nvSpPr>
        <dsp:cNvPr id="0" name=""/>
        <dsp:cNvSpPr/>
      </dsp:nvSpPr>
      <dsp:spPr>
        <a:xfrm>
          <a:off x="715337"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Requirements for safe work practices &amp; equipment</a:t>
          </a:r>
        </a:p>
      </dsp:txBody>
      <dsp:txXfrm>
        <a:off x="715337" y="2257478"/>
        <a:ext cx="3221521" cy="1932912"/>
      </dsp:txXfrm>
    </dsp:sp>
    <dsp:sp modelId="{97C69985-17CA-4279-A1A0-B1F387EFFBEB}">
      <dsp:nvSpPr>
        <dsp:cNvPr id="0" name=""/>
        <dsp:cNvSpPr/>
      </dsp:nvSpPr>
      <dsp:spPr>
        <a:xfrm>
          <a:off x="4259011" y="2257478"/>
          <a:ext cx="3221521" cy="19329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Restrictions on clients (age, impairment, health)</a:t>
          </a:r>
        </a:p>
      </dsp:txBody>
      <dsp:txXfrm>
        <a:off x="4259011" y="2257478"/>
        <a:ext cx="3221521" cy="19329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C55BB-C776-4F50-AFEA-180DE7B4F9B6}">
      <dsp:nvSpPr>
        <dsp:cNvPr id="0" name=""/>
        <dsp:cNvSpPr/>
      </dsp:nvSpPr>
      <dsp:spPr>
        <a:xfrm>
          <a:off x="0" y="0"/>
          <a:ext cx="50001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5095365-02C1-4133-A6E1-1380229875BC}">
      <dsp:nvSpPr>
        <dsp:cNvPr id="0" name=""/>
        <dsp:cNvSpPr/>
      </dsp:nvSpPr>
      <dsp:spPr>
        <a:xfrm>
          <a:off x="0" y="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Body art is a very mobile profession with artists traveling from state to state and regulations can vary greatly from state to stake or between municipalities within the state.</a:t>
          </a:r>
        </a:p>
      </dsp:txBody>
      <dsp:txXfrm>
        <a:off x="0" y="0"/>
        <a:ext cx="5000124" cy="1363480"/>
      </dsp:txXfrm>
    </dsp:sp>
    <dsp:sp modelId="{2B5F5368-485B-42E3-A765-67CF95EAC8D1}">
      <dsp:nvSpPr>
        <dsp:cNvPr id="0" name=""/>
        <dsp:cNvSpPr/>
      </dsp:nvSpPr>
      <dsp:spPr>
        <a:xfrm>
          <a:off x="0" y="1363480"/>
          <a:ext cx="50001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E0EFCB-2E8A-49A5-B7C7-1F3A26BB0C12}">
      <dsp:nvSpPr>
        <dsp:cNvPr id="0" name=""/>
        <dsp:cNvSpPr/>
      </dsp:nvSpPr>
      <dsp:spPr>
        <a:xfrm>
          <a:off x="0" y="136348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Businesses can open unaware of the requirement to be permitted and the requirements of that permit, leading to enforcement action.</a:t>
          </a:r>
        </a:p>
      </dsp:txBody>
      <dsp:txXfrm>
        <a:off x="0" y="1363480"/>
        <a:ext cx="5000124" cy="1363480"/>
      </dsp:txXfrm>
    </dsp:sp>
    <dsp:sp modelId="{454ED2E9-ED40-4E15-966E-876AE3D011F9}">
      <dsp:nvSpPr>
        <dsp:cNvPr id="0" name=""/>
        <dsp:cNvSpPr/>
      </dsp:nvSpPr>
      <dsp:spPr>
        <a:xfrm>
          <a:off x="0" y="2726960"/>
          <a:ext cx="50001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5B213D-4372-4678-A7AC-4BC065E3401D}">
      <dsp:nvSpPr>
        <dsp:cNvPr id="0" name=""/>
        <dsp:cNvSpPr/>
      </dsp:nvSpPr>
      <dsp:spPr>
        <a:xfrm>
          <a:off x="0" y="272696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Difficulty of catching the “scratchers” and enforcing against them – anyone can buy a “tattoo kit” for under $50 on Amazon.</a:t>
          </a:r>
        </a:p>
      </dsp:txBody>
      <dsp:txXfrm>
        <a:off x="0" y="2726960"/>
        <a:ext cx="5000124" cy="1363480"/>
      </dsp:txXfrm>
    </dsp:sp>
    <dsp:sp modelId="{D8D6563F-C8DC-4C3A-9D02-19BB20235E22}">
      <dsp:nvSpPr>
        <dsp:cNvPr id="0" name=""/>
        <dsp:cNvSpPr/>
      </dsp:nvSpPr>
      <dsp:spPr>
        <a:xfrm>
          <a:off x="0" y="4090440"/>
          <a:ext cx="500012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E48743A-5739-464E-AE1A-FE97EC11D449}">
      <dsp:nvSpPr>
        <dsp:cNvPr id="0" name=""/>
        <dsp:cNvSpPr/>
      </dsp:nvSpPr>
      <dsp:spPr>
        <a:xfrm>
          <a:off x="0" y="4090440"/>
          <a:ext cx="5000124"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Artists working out of their homes and doing house parties are difficult to enforce against and increased greatly during the COVID-19 pandemic.</a:t>
          </a:r>
        </a:p>
      </dsp:txBody>
      <dsp:txXfrm>
        <a:off x="0" y="4090440"/>
        <a:ext cx="5000124"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dirty="0"/>
          </a:p>
        </p:txBody>
      </p:sp>
      <p:sp>
        <p:nvSpPr>
          <p:cNvPr id="41987" name="Rectangle 3"/>
          <p:cNvSpPr>
            <a:spLocks noGrp="1" noChangeArrowheads="1"/>
          </p:cNvSpPr>
          <p:nvPr>
            <p:ph type="dt" sz="quarter" idx="1"/>
          </p:nvPr>
        </p:nvSpPr>
        <p:spPr bwMode="auto">
          <a:xfrm>
            <a:off x="3970134" y="0"/>
            <a:ext cx="3038648"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dirty="0"/>
          </a:p>
        </p:txBody>
      </p:sp>
      <p:sp>
        <p:nvSpPr>
          <p:cNvPr id="41988" name="Rectangle 4"/>
          <p:cNvSpPr>
            <a:spLocks noGrp="1" noChangeArrowheads="1"/>
          </p:cNvSpPr>
          <p:nvPr>
            <p:ph type="ftr" sz="quarter" idx="2"/>
          </p:nvPr>
        </p:nvSpPr>
        <p:spPr bwMode="auto">
          <a:xfrm>
            <a:off x="1" y="8772378"/>
            <a:ext cx="3038649"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dirty="0"/>
          </a:p>
        </p:txBody>
      </p:sp>
      <p:sp>
        <p:nvSpPr>
          <p:cNvPr id="41989" name="Rectangle 5"/>
          <p:cNvSpPr>
            <a:spLocks noGrp="1" noChangeArrowheads="1"/>
          </p:cNvSpPr>
          <p:nvPr>
            <p:ph type="sldNum" sz="quarter" idx="3"/>
          </p:nvPr>
        </p:nvSpPr>
        <p:spPr bwMode="auto">
          <a:xfrm>
            <a:off x="3970134" y="8772378"/>
            <a:ext cx="3038648"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16F5FBDF-FDD2-412E-A1B3-85CF9E16AE6F}" type="slidenum">
              <a:rPr lang="en-US"/>
              <a:pPr/>
              <a:t>‹#›</a:t>
            </a:fld>
            <a:endParaRPr lang="en-US" dirty="0"/>
          </a:p>
        </p:txBody>
      </p:sp>
    </p:spTree>
    <p:extLst>
      <p:ext uri="{BB962C8B-B14F-4D97-AF65-F5344CB8AC3E}">
        <p14:creationId xmlns:p14="http://schemas.microsoft.com/office/powerpoint/2010/main" val="39905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649"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a:defRPr sz="1200"/>
            </a:lvl1pPr>
          </a:lstStyle>
          <a:p>
            <a:endParaRPr lang="en-US" dirty="0"/>
          </a:p>
        </p:txBody>
      </p:sp>
      <p:sp>
        <p:nvSpPr>
          <p:cNvPr id="6147" name="Rectangle 3"/>
          <p:cNvSpPr>
            <a:spLocks noGrp="1" noChangeArrowheads="1"/>
          </p:cNvSpPr>
          <p:nvPr>
            <p:ph type="dt" idx="1"/>
          </p:nvPr>
        </p:nvSpPr>
        <p:spPr bwMode="auto">
          <a:xfrm>
            <a:off x="3970134" y="0"/>
            <a:ext cx="3038648" cy="4621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1849" y="4387768"/>
            <a:ext cx="5608320" cy="4155919"/>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1" y="8772378"/>
            <a:ext cx="3038649"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a:defRPr sz="1200"/>
            </a:lvl1pPr>
          </a:lstStyle>
          <a:p>
            <a:endParaRPr lang="en-US" dirty="0"/>
          </a:p>
        </p:txBody>
      </p:sp>
      <p:sp>
        <p:nvSpPr>
          <p:cNvPr id="6151" name="Rectangle 7"/>
          <p:cNvSpPr>
            <a:spLocks noGrp="1" noChangeArrowheads="1"/>
          </p:cNvSpPr>
          <p:nvPr>
            <p:ph type="sldNum" sz="quarter" idx="5"/>
          </p:nvPr>
        </p:nvSpPr>
        <p:spPr bwMode="auto">
          <a:xfrm>
            <a:off x="3970134" y="8772378"/>
            <a:ext cx="3038648" cy="4621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a:defRPr sz="1200"/>
            </a:lvl1pPr>
          </a:lstStyle>
          <a:p>
            <a:fld id="{357C230B-F633-4CE1-B235-1E6AC2C81D8F}" type="slidenum">
              <a:rPr lang="en-US"/>
              <a:pPr/>
              <a:t>‹#›</a:t>
            </a:fld>
            <a:endParaRPr lang="en-US" dirty="0"/>
          </a:p>
        </p:txBody>
      </p:sp>
    </p:spTree>
    <p:extLst>
      <p:ext uri="{BB962C8B-B14F-4D97-AF65-F5344CB8AC3E}">
        <p14:creationId xmlns:p14="http://schemas.microsoft.com/office/powerpoint/2010/main" val="36170575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F4253-AB7F-461C-BFCB-9571167D49F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D666A7-06EF-44AF-8B07-1480002D8F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74455FE-174C-4F9A-AA37-D08F90C21B4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DA2F076-CEA7-4942-A59A-096502BFBE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B009FC-5A76-4FD3-A8C5-AD160F85C9DB}"/>
              </a:ext>
            </a:extLst>
          </p:cNvPr>
          <p:cNvSpPr>
            <a:spLocks noGrp="1"/>
          </p:cNvSpPr>
          <p:nvPr>
            <p:ph type="sldNum" sz="quarter" idx="12"/>
          </p:nvPr>
        </p:nvSpPr>
        <p:spPr/>
        <p:txBody>
          <a:bodyPr/>
          <a:lstStyle/>
          <a:p>
            <a:fld id="{5D97B2AC-957E-44E7-8230-B80223325D83}" type="slidenum">
              <a:rPr lang="en-US" smtClean="0"/>
              <a:pPr/>
              <a:t>‹#›</a:t>
            </a:fld>
            <a:endParaRPr lang="en-US" dirty="0"/>
          </a:p>
        </p:txBody>
      </p:sp>
    </p:spTree>
    <p:extLst>
      <p:ext uri="{BB962C8B-B14F-4D97-AF65-F5344CB8AC3E}">
        <p14:creationId xmlns:p14="http://schemas.microsoft.com/office/powerpoint/2010/main" val="171371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8D21B-8DA5-4A61-B4F6-179450653D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06D89-029E-4012-B023-D18D7DE6C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EA7C5-C0E2-469C-ABA1-03A37C7F9B5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41E4811-CA7B-4483-9030-5104FE248C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7BF964-55F1-4A25-BA62-E951D86FFB0B}"/>
              </a:ext>
            </a:extLst>
          </p:cNvPr>
          <p:cNvSpPr>
            <a:spLocks noGrp="1"/>
          </p:cNvSpPr>
          <p:nvPr>
            <p:ph type="sldNum" sz="quarter" idx="12"/>
          </p:nvPr>
        </p:nvSpPr>
        <p:spPr/>
        <p:txBody>
          <a:bodyPr/>
          <a:lstStyle/>
          <a:p>
            <a:fld id="{8310B717-61E2-43D2-86F8-743C0E4896FA}" type="slidenum">
              <a:rPr lang="en-US" smtClean="0"/>
              <a:pPr/>
              <a:t>‹#›</a:t>
            </a:fld>
            <a:endParaRPr lang="en-US" dirty="0"/>
          </a:p>
        </p:txBody>
      </p:sp>
    </p:spTree>
    <p:extLst>
      <p:ext uri="{BB962C8B-B14F-4D97-AF65-F5344CB8AC3E}">
        <p14:creationId xmlns:p14="http://schemas.microsoft.com/office/powerpoint/2010/main" val="77287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8B96E5-A997-4B10-BD86-EFA22317C13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299A6A-EA83-4B13-BFCB-DF763F847CD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46C37-69A9-4D44-8D1D-1DABED7B563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A829E4-7F7E-4012-AF9D-A568A4DA5D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A29659-A87A-41A4-B638-CB3243839166}"/>
              </a:ext>
            </a:extLst>
          </p:cNvPr>
          <p:cNvSpPr>
            <a:spLocks noGrp="1"/>
          </p:cNvSpPr>
          <p:nvPr>
            <p:ph type="sldNum" sz="quarter" idx="12"/>
          </p:nvPr>
        </p:nvSpPr>
        <p:spPr/>
        <p:txBody>
          <a:bodyPr/>
          <a:lstStyle/>
          <a:p>
            <a:fld id="{F99CCB4D-38B8-4E4C-9125-87AF770039B6}" type="slidenum">
              <a:rPr lang="en-US" smtClean="0"/>
              <a:pPr/>
              <a:t>‹#›</a:t>
            </a:fld>
            <a:endParaRPr lang="en-US" dirty="0"/>
          </a:p>
        </p:txBody>
      </p:sp>
    </p:spTree>
    <p:extLst>
      <p:ext uri="{BB962C8B-B14F-4D97-AF65-F5344CB8AC3E}">
        <p14:creationId xmlns:p14="http://schemas.microsoft.com/office/powerpoint/2010/main" val="40758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E89D4-8E6B-4D2D-9BBA-1CC318B0C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C969F-374A-4E3D-826B-823F17B85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9A5652-48F8-445E-AECB-EBD200C738F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3C3A676-A7EB-4CE1-B56A-7AC0753E79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975911-7608-4EF7-8AAA-24F12BB0C1F4}"/>
              </a:ext>
            </a:extLst>
          </p:cNvPr>
          <p:cNvSpPr>
            <a:spLocks noGrp="1"/>
          </p:cNvSpPr>
          <p:nvPr>
            <p:ph type="sldNum" sz="quarter" idx="12"/>
          </p:nvPr>
        </p:nvSpPr>
        <p:spPr/>
        <p:txBody>
          <a:bodyPr/>
          <a:lstStyle/>
          <a:p>
            <a:fld id="{7AA8D9CF-B241-453D-B445-A0D34059BB97}" type="slidenum">
              <a:rPr lang="en-US" smtClean="0"/>
              <a:pPr/>
              <a:t>‹#›</a:t>
            </a:fld>
            <a:endParaRPr lang="en-US" dirty="0"/>
          </a:p>
        </p:txBody>
      </p:sp>
    </p:spTree>
    <p:extLst>
      <p:ext uri="{BB962C8B-B14F-4D97-AF65-F5344CB8AC3E}">
        <p14:creationId xmlns:p14="http://schemas.microsoft.com/office/powerpoint/2010/main" val="19760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B9FC-555E-4A85-94CC-427A4833918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9342F0E-D36F-4D55-B7E2-FFE3BF96495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7D8594-42A5-4F89-9DA4-B3273DECCE0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F31D43E-D685-4CEC-AE50-FFBD220E28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F792ADC-D3EE-4043-BD1E-53573D81818E}"/>
              </a:ext>
            </a:extLst>
          </p:cNvPr>
          <p:cNvSpPr>
            <a:spLocks noGrp="1"/>
          </p:cNvSpPr>
          <p:nvPr>
            <p:ph type="sldNum" sz="quarter" idx="12"/>
          </p:nvPr>
        </p:nvSpPr>
        <p:spPr/>
        <p:txBody>
          <a:bodyPr/>
          <a:lstStyle/>
          <a:p>
            <a:fld id="{8B727546-4905-4420-B8D3-D750126E5BD5}" type="slidenum">
              <a:rPr lang="en-US" smtClean="0"/>
              <a:pPr/>
              <a:t>‹#›</a:t>
            </a:fld>
            <a:endParaRPr lang="en-US" dirty="0"/>
          </a:p>
        </p:txBody>
      </p:sp>
    </p:spTree>
    <p:extLst>
      <p:ext uri="{BB962C8B-B14F-4D97-AF65-F5344CB8AC3E}">
        <p14:creationId xmlns:p14="http://schemas.microsoft.com/office/powerpoint/2010/main" val="404209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B2D1-DCE6-4192-850A-36B67826DD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56E19-3F81-4DDA-9E19-A51229B67472}"/>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3CFA2-B460-4E75-9DAA-A442AE08C41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A96527-9C8D-4215-BFE2-14AA4836A40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5456AE4-D308-44F9-A564-DB66135EC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16C030-EE38-4FD3-9F39-AC579A25BB89}"/>
              </a:ext>
            </a:extLst>
          </p:cNvPr>
          <p:cNvSpPr>
            <a:spLocks noGrp="1"/>
          </p:cNvSpPr>
          <p:nvPr>
            <p:ph type="sldNum" sz="quarter" idx="12"/>
          </p:nvPr>
        </p:nvSpPr>
        <p:spPr/>
        <p:txBody>
          <a:bodyPr/>
          <a:lstStyle/>
          <a:p>
            <a:fld id="{1AF36408-74D2-4308-ADBB-90EDC26D243F}" type="slidenum">
              <a:rPr lang="en-US" smtClean="0"/>
              <a:pPr/>
              <a:t>‹#›</a:t>
            </a:fld>
            <a:endParaRPr lang="en-US" dirty="0"/>
          </a:p>
        </p:txBody>
      </p:sp>
    </p:spTree>
    <p:extLst>
      <p:ext uri="{BB962C8B-B14F-4D97-AF65-F5344CB8AC3E}">
        <p14:creationId xmlns:p14="http://schemas.microsoft.com/office/powerpoint/2010/main" val="2115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AF4A-21D3-4289-8AB4-E80E1E5E4A8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9CED2E-6EF6-4AD5-A394-083AB10E0B9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26DA433-1743-4C7C-A5B8-AFDECDC47D3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7C5B3F-DE46-42CE-8768-6AD0A1C9DF3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E94C1C-4D83-4FDC-8C6A-C18ACE2223F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025EB-5A22-433D-94DD-BCFB3D5209BF}"/>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740879C-4C24-4DFE-9DED-C44A17EE51F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3DA1761-C904-4DE5-A106-5C84437766F3}"/>
              </a:ext>
            </a:extLst>
          </p:cNvPr>
          <p:cNvSpPr>
            <a:spLocks noGrp="1"/>
          </p:cNvSpPr>
          <p:nvPr>
            <p:ph type="sldNum" sz="quarter" idx="12"/>
          </p:nvPr>
        </p:nvSpPr>
        <p:spPr/>
        <p:txBody>
          <a:bodyPr/>
          <a:lstStyle/>
          <a:p>
            <a:fld id="{3E1267C9-BB0E-4B46-A50F-EA96190E9164}" type="slidenum">
              <a:rPr lang="en-US" smtClean="0"/>
              <a:pPr/>
              <a:t>‹#›</a:t>
            </a:fld>
            <a:endParaRPr lang="en-US" dirty="0"/>
          </a:p>
        </p:txBody>
      </p:sp>
    </p:spTree>
    <p:extLst>
      <p:ext uri="{BB962C8B-B14F-4D97-AF65-F5344CB8AC3E}">
        <p14:creationId xmlns:p14="http://schemas.microsoft.com/office/powerpoint/2010/main" val="200201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FF6E0-7789-4DE9-AFEE-A7C41D39FE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4F8D68-82FC-46CC-A65F-6606DE0EDF05}"/>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4FD8F31-7E3A-462F-8479-4580DCF0688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169F7D-7ECD-4A63-9666-D59960372AE7}"/>
              </a:ext>
            </a:extLst>
          </p:cNvPr>
          <p:cNvSpPr>
            <a:spLocks noGrp="1"/>
          </p:cNvSpPr>
          <p:nvPr>
            <p:ph type="sldNum" sz="quarter" idx="12"/>
          </p:nvPr>
        </p:nvSpPr>
        <p:spPr/>
        <p:txBody>
          <a:bodyPr/>
          <a:lstStyle/>
          <a:p>
            <a:fld id="{CD5A00E5-5806-472C-9C28-953163FDF358}" type="slidenum">
              <a:rPr lang="en-US" smtClean="0"/>
              <a:pPr/>
              <a:t>‹#›</a:t>
            </a:fld>
            <a:endParaRPr lang="en-US" dirty="0"/>
          </a:p>
        </p:txBody>
      </p:sp>
    </p:spTree>
    <p:extLst>
      <p:ext uri="{BB962C8B-B14F-4D97-AF65-F5344CB8AC3E}">
        <p14:creationId xmlns:p14="http://schemas.microsoft.com/office/powerpoint/2010/main" val="176063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48C9D5-1738-4F16-9AE4-E58429F150F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AB7AF57-704F-4629-9D03-EA1A5983DE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CCFCBF4-2743-4E13-9DD0-6A02994AADB2}"/>
              </a:ext>
            </a:extLst>
          </p:cNvPr>
          <p:cNvSpPr>
            <a:spLocks noGrp="1"/>
          </p:cNvSpPr>
          <p:nvPr>
            <p:ph type="sldNum" sz="quarter" idx="12"/>
          </p:nvPr>
        </p:nvSpPr>
        <p:spPr/>
        <p:txBody>
          <a:bodyPr/>
          <a:lstStyle/>
          <a:p>
            <a:fld id="{65502A81-BDF8-4DF8-A44C-FC3B435AC3A1}" type="slidenum">
              <a:rPr lang="en-US" smtClean="0"/>
              <a:pPr/>
              <a:t>‹#›</a:t>
            </a:fld>
            <a:endParaRPr lang="en-US" dirty="0"/>
          </a:p>
        </p:txBody>
      </p:sp>
    </p:spTree>
    <p:extLst>
      <p:ext uri="{BB962C8B-B14F-4D97-AF65-F5344CB8AC3E}">
        <p14:creationId xmlns:p14="http://schemas.microsoft.com/office/powerpoint/2010/main" val="31866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EBBC-D834-4E90-A575-89B0B5A36D9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2F9E762-2286-4B04-8E29-36E94EFB68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329AA6-944D-4102-8697-452722D79A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D86B69E-A18B-4D0E-A752-A326EA013F5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F65FAD3-8556-46F8-B1A9-0838AF71A2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909106-7B42-45FB-919B-008E22DBB04C}"/>
              </a:ext>
            </a:extLst>
          </p:cNvPr>
          <p:cNvSpPr>
            <a:spLocks noGrp="1"/>
          </p:cNvSpPr>
          <p:nvPr>
            <p:ph type="sldNum" sz="quarter" idx="12"/>
          </p:nvPr>
        </p:nvSpPr>
        <p:spPr/>
        <p:txBody>
          <a:bodyPr/>
          <a:lstStyle/>
          <a:p>
            <a:fld id="{974430AE-102C-453F-8A66-51FAB390F170}" type="slidenum">
              <a:rPr lang="en-US" smtClean="0"/>
              <a:pPr/>
              <a:t>‹#›</a:t>
            </a:fld>
            <a:endParaRPr lang="en-US" dirty="0"/>
          </a:p>
        </p:txBody>
      </p:sp>
    </p:spTree>
    <p:extLst>
      <p:ext uri="{BB962C8B-B14F-4D97-AF65-F5344CB8AC3E}">
        <p14:creationId xmlns:p14="http://schemas.microsoft.com/office/powerpoint/2010/main" val="26662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D90B5-6ABD-4BAB-B715-23500D8168B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6916B1E-0D35-4E40-9AC9-0854837FA2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2F4CDCD-2035-4CE4-84F0-E2349D7037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EE5AFD-309D-4C05-A412-BE919B6BE6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8F5B13F-2333-4B77-B6DD-5E6B90A5E2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7F94A3-B4A7-4F8B-B4A2-58B4EDAB0499}"/>
              </a:ext>
            </a:extLst>
          </p:cNvPr>
          <p:cNvSpPr>
            <a:spLocks noGrp="1"/>
          </p:cNvSpPr>
          <p:nvPr>
            <p:ph type="sldNum" sz="quarter" idx="12"/>
          </p:nvPr>
        </p:nvSpPr>
        <p:spPr/>
        <p:txBody>
          <a:bodyPr/>
          <a:lstStyle/>
          <a:p>
            <a:fld id="{2F263A38-C261-4928-B4AC-DC0D7AFAD546}" type="slidenum">
              <a:rPr lang="en-US" smtClean="0"/>
              <a:pPr/>
              <a:t>‹#›</a:t>
            </a:fld>
            <a:endParaRPr lang="en-US" dirty="0"/>
          </a:p>
        </p:txBody>
      </p:sp>
    </p:spTree>
    <p:extLst>
      <p:ext uri="{BB962C8B-B14F-4D97-AF65-F5344CB8AC3E}">
        <p14:creationId xmlns:p14="http://schemas.microsoft.com/office/powerpoint/2010/main" val="258841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56BDB-C378-458E-94CF-5FA4B1E239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715FF9-C23A-4AA1-B37F-C0D0F252890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72654-A5DD-4E50-8673-5A16346925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6550800-1064-4741-B7DD-82D3F4092ED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B6E74A-9450-4DB0-BF0D-0939AB1814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F5535F-4409-4475-A818-F1CB9277F826}" type="slidenum">
              <a:rPr lang="en-US" smtClean="0"/>
              <a:pPr/>
              <a:t>‹#›</a:t>
            </a:fld>
            <a:endParaRPr lang="en-US" dirty="0"/>
          </a:p>
        </p:txBody>
      </p:sp>
      <p:pic>
        <p:nvPicPr>
          <p:cNvPr id="7" name="Picture 6" descr="BPHC.jpg">
            <a:extLst>
              <a:ext uri="{FF2B5EF4-FFF2-40B4-BE49-F238E27FC236}">
                <a16:creationId xmlns:a16="http://schemas.microsoft.com/office/drawing/2014/main" id="{B8B0C81B-9AE2-42BE-99BA-B56E899EA4C8}"/>
              </a:ext>
            </a:extLst>
          </p:cNvPr>
          <p:cNvPicPr>
            <a:picLocks noChangeAspect="1"/>
          </p:cNvPicPr>
          <p:nvPr userDrawn="1"/>
        </p:nvPicPr>
        <p:blipFill>
          <a:blip r:embed="rId13" cstate="print"/>
          <a:stretch>
            <a:fillRect/>
          </a:stretch>
        </p:blipFill>
        <p:spPr>
          <a:xfrm>
            <a:off x="0" y="0"/>
            <a:ext cx="1107440" cy="1219200"/>
          </a:xfrm>
          <a:prstGeom prst="rect">
            <a:avLst/>
          </a:prstGeom>
        </p:spPr>
      </p:pic>
    </p:spTree>
    <p:extLst>
      <p:ext uri="{BB962C8B-B14F-4D97-AF65-F5344CB8AC3E}">
        <p14:creationId xmlns:p14="http://schemas.microsoft.com/office/powerpoint/2010/main" val="22749425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mondopiercing.it/piercing-ci-sono-nuove-tecnich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henspark.com/art/most-incredible-realistic-3d-tattoo-collection-20180113.html"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295400"/>
            <a:ext cx="9144000" cy="3124200"/>
          </a:xfrm>
        </p:spPr>
        <p:txBody>
          <a:bodyPr>
            <a:noAutofit/>
          </a:bodyPr>
          <a:lstStyle/>
          <a:p>
            <a:pPr algn="ctr" eaLnBrk="1" hangingPunct="1">
              <a:defRPr/>
            </a:pPr>
            <a:r>
              <a:rPr lang="en-US" sz="7200" dirty="0"/>
              <a:t>Body Art Regulation:</a:t>
            </a:r>
            <a:br>
              <a:rPr lang="en-US" sz="6600" dirty="0"/>
            </a:br>
            <a:r>
              <a:rPr lang="en-US" sz="5400" dirty="0"/>
              <a:t>Public Health Considerations and Practical Application</a:t>
            </a:r>
            <a:endParaRPr lang="en-US" sz="6600" dirty="0"/>
          </a:p>
        </p:txBody>
      </p:sp>
      <p:sp>
        <p:nvSpPr>
          <p:cNvPr id="3" name="TextBox 2"/>
          <p:cNvSpPr txBox="1"/>
          <p:nvPr/>
        </p:nvSpPr>
        <p:spPr>
          <a:xfrm>
            <a:off x="838200" y="4572000"/>
            <a:ext cx="7924800" cy="1631216"/>
          </a:xfrm>
          <a:prstGeom prst="rect">
            <a:avLst/>
          </a:prstGeom>
          <a:noFill/>
        </p:spPr>
        <p:txBody>
          <a:bodyPr wrap="square" rtlCol="0">
            <a:spAutoFit/>
          </a:bodyPr>
          <a:lstStyle/>
          <a:p>
            <a:pPr algn="ctr"/>
            <a:r>
              <a:rPr lang="en-US" sz="2000" dirty="0"/>
              <a:t>Paul Shoemaker, MPH, MBA</a:t>
            </a:r>
          </a:p>
          <a:p>
            <a:pPr algn="ctr"/>
            <a:r>
              <a:rPr lang="en-US" sz="2000" dirty="0"/>
              <a:t>Director, Environmental &amp; Occupational Health Division</a:t>
            </a:r>
          </a:p>
          <a:p>
            <a:pPr algn="ctr"/>
            <a:r>
              <a:rPr lang="en-US" sz="2000" dirty="0"/>
              <a:t>Boston Public Health Commission</a:t>
            </a:r>
          </a:p>
          <a:p>
            <a:pPr algn="ctr"/>
            <a:endParaRPr lang="en-US" sz="2000" dirty="0"/>
          </a:p>
          <a:p>
            <a:pPr algn="ctr"/>
            <a:r>
              <a:rPr lang="en-US" sz="2000" dirty="0"/>
              <a:t>October 21, 2021</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42E1C3-2A4B-4D5D-B2B2-5682A6003582}"/>
              </a:ext>
            </a:extLst>
          </p:cNvPr>
          <p:cNvSpPr>
            <a:spLocks noGrp="1"/>
          </p:cNvSpPr>
          <p:nvPr>
            <p:ph type="title"/>
          </p:nvPr>
        </p:nvSpPr>
        <p:spPr>
          <a:xfrm>
            <a:off x="4197374" y="489508"/>
            <a:ext cx="4413225" cy="1667569"/>
          </a:xfrm>
        </p:spPr>
        <p:txBody>
          <a:bodyPr anchor="b">
            <a:normAutofit/>
          </a:bodyPr>
          <a:lstStyle/>
          <a:p>
            <a:r>
              <a:rPr lang="en-US" sz="4400" b="1" dirty="0"/>
              <a:t>Public Health and Safety Concerns</a:t>
            </a:r>
          </a:p>
        </p:txBody>
      </p:sp>
      <p:pic>
        <p:nvPicPr>
          <p:cNvPr id="4" name="Picture 3" descr="A close up of a person's lips with a ring on it&#10;&#10;Description automatically generated with low confidence">
            <a:extLst>
              <a:ext uri="{FF2B5EF4-FFF2-40B4-BE49-F238E27FC236}">
                <a16:creationId xmlns:a16="http://schemas.microsoft.com/office/drawing/2014/main" id="{CF26FF27-7D9F-4122-9813-D2A94B6C14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01097" y="1749835"/>
            <a:ext cx="2907124" cy="2926635"/>
          </a:xfrm>
          <a:prstGeom prst="rect">
            <a:avLst/>
          </a:prstGeom>
        </p:spPr>
      </p:pic>
      <p:sp>
        <p:nvSpPr>
          <p:cNvPr id="3" name="Content Placeholder 2">
            <a:extLst>
              <a:ext uri="{FF2B5EF4-FFF2-40B4-BE49-F238E27FC236}">
                <a16:creationId xmlns:a16="http://schemas.microsoft.com/office/drawing/2014/main" id="{1D23E400-FCF3-473B-8A3D-E6A6E32F8C15}"/>
              </a:ext>
            </a:extLst>
          </p:cNvPr>
          <p:cNvSpPr>
            <a:spLocks noGrp="1"/>
          </p:cNvSpPr>
          <p:nvPr>
            <p:ph idx="1"/>
          </p:nvPr>
        </p:nvSpPr>
        <p:spPr>
          <a:xfrm>
            <a:off x="4197376" y="2405894"/>
            <a:ext cx="4316172" cy="3461506"/>
          </a:xfrm>
        </p:spPr>
        <p:txBody>
          <a:bodyPr anchor="t">
            <a:normAutofit/>
          </a:bodyPr>
          <a:lstStyle/>
          <a:p>
            <a:pPr>
              <a:spcAft>
                <a:spcPts val="1200"/>
              </a:spcAft>
            </a:pPr>
            <a:r>
              <a:rPr lang="en-US" sz="2800" dirty="0"/>
              <a:t>Infection of client or artist due to non-sterile conditions</a:t>
            </a:r>
          </a:p>
          <a:p>
            <a:pPr>
              <a:spcAft>
                <a:spcPts val="1200"/>
              </a:spcAft>
            </a:pPr>
            <a:r>
              <a:rPr lang="en-US" sz="2800" dirty="0"/>
              <a:t>Physical injury from unsafe equipment or practices</a:t>
            </a:r>
          </a:p>
          <a:p>
            <a:pPr>
              <a:spcAft>
                <a:spcPts val="1200"/>
              </a:spcAft>
            </a:pPr>
            <a:r>
              <a:rPr lang="en-US" sz="2800" dirty="0"/>
              <a:t>Improper/unsafe disposal of biohazard waste</a:t>
            </a:r>
          </a:p>
          <a:p>
            <a:endParaRPr lang="en-US" sz="1700" dirty="0"/>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66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History of the Boston Body Art Regulations</a:t>
            </a:r>
          </a:p>
        </p:txBody>
      </p:sp>
      <p:graphicFrame>
        <p:nvGraphicFramePr>
          <p:cNvPr id="38" name="Content Placeholder 2">
            <a:extLst>
              <a:ext uri="{FF2B5EF4-FFF2-40B4-BE49-F238E27FC236}">
                <a16:creationId xmlns:a16="http://schemas.microsoft.com/office/drawing/2014/main" id="{873F63FE-6841-4D03-B456-CE559EA50C88}"/>
              </a:ext>
            </a:extLst>
          </p:cNvPr>
          <p:cNvGraphicFramePr>
            <a:graphicFrameLocks noGrp="1"/>
          </p:cNvGraphicFramePr>
          <p:nvPr>
            <p:ph idx="1"/>
            <p:extLst>
              <p:ext uri="{D42A27DB-BD31-4B8C-83A1-F6EECF244321}">
                <p14:modId xmlns:p14="http://schemas.microsoft.com/office/powerpoint/2010/main" val="3276008030"/>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14628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Requirements of the Regulations</a:t>
            </a:r>
          </a:p>
        </p:txBody>
      </p:sp>
      <p:graphicFrame>
        <p:nvGraphicFramePr>
          <p:cNvPr id="21" name="Content Placeholder 2">
            <a:extLst>
              <a:ext uri="{FF2B5EF4-FFF2-40B4-BE49-F238E27FC236}">
                <a16:creationId xmlns:a16="http://schemas.microsoft.com/office/drawing/2014/main" id="{B021F615-8A57-40FD-93B3-5ED48A23E38B}"/>
              </a:ext>
            </a:extLst>
          </p:cNvPr>
          <p:cNvGraphicFramePr>
            <a:graphicFrameLocks noGrp="1"/>
          </p:cNvGraphicFramePr>
          <p:nvPr>
            <p:ph idx="1"/>
            <p:extLst>
              <p:ext uri="{D42A27DB-BD31-4B8C-83A1-F6EECF244321}">
                <p14:modId xmlns:p14="http://schemas.microsoft.com/office/powerpoint/2010/main" val="401186328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288717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dirty="0">
                <a:solidFill>
                  <a:srgbClr val="FFFFFF"/>
                </a:solidFill>
              </a:rPr>
              <a:t>Establishment Requirements</a:t>
            </a:r>
          </a:p>
        </p:txBody>
      </p:sp>
      <p:sp>
        <p:nvSpPr>
          <p:cNvPr id="3" name="Content Placeholder 2"/>
          <p:cNvSpPr>
            <a:spLocks noGrp="1"/>
          </p:cNvSpPr>
          <p:nvPr>
            <p:ph idx="1"/>
          </p:nvPr>
        </p:nvSpPr>
        <p:spPr>
          <a:xfrm>
            <a:off x="3420425" y="228600"/>
            <a:ext cx="5373534" cy="6477000"/>
          </a:xfrm>
        </p:spPr>
        <p:txBody>
          <a:bodyPr anchor="ctr">
            <a:normAutofit/>
          </a:bodyPr>
          <a:lstStyle/>
          <a:p>
            <a:r>
              <a:rPr lang="en-US" sz="2400" dirty="0"/>
              <a:t>Annual permit required except: </a:t>
            </a:r>
          </a:p>
          <a:p>
            <a:pPr lvl="1"/>
            <a:r>
              <a:rPr lang="en-US" sz="2400" dirty="0"/>
              <a:t>licensed physician’s practice</a:t>
            </a:r>
          </a:p>
          <a:p>
            <a:pPr lvl="1"/>
            <a:r>
              <a:rPr lang="en-US" sz="2400" dirty="0"/>
              <a:t>businesses that do only ear piercing</a:t>
            </a:r>
          </a:p>
          <a:p>
            <a:r>
              <a:rPr lang="en-US" sz="2400" dirty="0"/>
              <a:t>Zoning compliance and Use and Occupancy permit </a:t>
            </a:r>
          </a:p>
          <a:p>
            <a:r>
              <a:rPr lang="en-US" sz="2400" dirty="0"/>
              <a:t>Floorplan separates practice area from public and other businesses</a:t>
            </a:r>
          </a:p>
          <a:p>
            <a:r>
              <a:rPr lang="en-US" sz="2400" dirty="0"/>
              <a:t>Emergency plan</a:t>
            </a:r>
          </a:p>
          <a:p>
            <a:r>
              <a:rPr lang="en-US" sz="2400" dirty="0"/>
              <a:t>Medical waste disposal contract</a:t>
            </a:r>
          </a:p>
          <a:p>
            <a:r>
              <a:rPr lang="en-US" sz="2400" dirty="0"/>
              <a:t>Clean room and sterilization equipment</a:t>
            </a:r>
          </a:p>
          <a:p>
            <a:r>
              <a:rPr lang="en-US" sz="2400" dirty="0"/>
              <a:t>Restrooms and hand washing sinks</a:t>
            </a:r>
          </a:p>
          <a:p>
            <a:r>
              <a:rPr lang="en-US" sz="2400" dirty="0"/>
              <a:t>Workstations have sufficient size, lighting, and separation</a:t>
            </a:r>
          </a:p>
          <a:p>
            <a:r>
              <a:rPr lang="en-US" sz="2400" dirty="0"/>
              <a:t>Hand washing sinks</a:t>
            </a:r>
            <a:endParaRPr lang="en-US" sz="1700" dirty="0"/>
          </a:p>
        </p:txBody>
      </p:sp>
    </p:spTree>
    <p:custDataLst>
      <p:tags r:id="rId1"/>
    </p:custDataLst>
    <p:extLst>
      <p:ext uri="{BB962C8B-B14F-4D97-AF65-F5344CB8AC3E}">
        <p14:creationId xmlns:p14="http://schemas.microsoft.com/office/powerpoint/2010/main" val="419624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87" r="7898"/>
          <a:stretch/>
        </p:blipFill>
        <p:spPr bwMode="auto">
          <a:xfrm>
            <a:off x="20" y="1282"/>
            <a:ext cx="9143980" cy="68567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617125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dirty="0">
                <a:solidFill>
                  <a:srgbClr val="FFFFFF"/>
                </a:solidFill>
              </a:rPr>
              <a:t>Artist Requirements  </a:t>
            </a:r>
            <a:br>
              <a:rPr lang="en-US" sz="3000" dirty="0">
                <a:solidFill>
                  <a:srgbClr val="FFFFFF"/>
                </a:solidFill>
              </a:rPr>
            </a:br>
            <a:endParaRPr lang="en-US" sz="3000" dirty="0">
              <a:solidFill>
                <a:srgbClr val="FFFFFF"/>
              </a:solidFill>
            </a:endParaRPr>
          </a:p>
        </p:txBody>
      </p:sp>
      <p:sp>
        <p:nvSpPr>
          <p:cNvPr id="3" name="Content Placeholder 2"/>
          <p:cNvSpPr>
            <a:spLocks noGrp="1"/>
          </p:cNvSpPr>
          <p:nvPr>
            <p:ph idx="1"/>
          </p:nvPr>
        </p:nvSpPr>
        <p:spPr>
          <a:xfrm>
            <a:off x="3420425" y="228600"/>
            <a:ext cx="5373533" cy="6324600"/>
          </a:xfrm>
        </p:spPr>
        <p:txBody>
          <a:bodyPr anchor="ctr">
            <a:normAutofit/>
          </a:bodyPr>
          <a:lstStyle/>
          <a:p>
            <a:r>
              <a:rPr lang="en-US" sz="2400" dirty="0"/>
              <a:t>Documentation of prior experience in the body art type on initial application:</a:t>
            </a:r>
          </a:p>
          <a:p>
            <a:pPr lvl="1"/>
            <a:r>
              <a:rPr lang="en-US" sz="2000" dirty="0"/>
              <a:t>Previous year’s Boston license</a:t>
            </a:r>
          </a:p>
          <a:p>
            <a:pPr lvl="1"/>
            <a:r>
              <a:rPr lang="en-US" sz="2000" dirty="0"/>
              <a:t>One or more years of licensure in another jurisdiction</a:t>
            </a:r>
          </a:p>
          <a:p>
            <a:pPr lvl="1"/>
            <a:r>
              <a:rPr lang="en-US" sz="2000" dirty="0"/>
              <a:t>Documentation of a successfully completed apprenticeship</a:t>
            </a:r>
          </a:p>
          <a:p>
            <a:pPr lvl="1"/>
            <a:r>
              <a:rPr lang="en-US" sz="2000" dirty="0"/>
              <a:t>Completion of approved training course and apprenticeship (permanent cosmetics only)</a:t>
            </a:r>
            <a:endParaRPr lang="en-US" sz="2400" dirty="0"/>
          </a:p>
          <a:p>
            <a:r>
              <a:rPr lang="en-US" sz="2400" dirty="0"/>
              <a:t>Current First Aid/CPR training certification</a:t>
            </a:r>
          </a:p>
          <a:p>
            <a:r>
              <a:rPr lang="en-US" sz="2400" dirty="0"/>
              <a:t>Current Blood Borne Pathogen training certification</a:t>
            </a:r>
          </a:p>
          <a:p>
            <a:r>
              <a:rPr lang="en-US" sz="2400" dirty="0"/>
              <a:t>Completion of an Anatomy and Physiology course (piercer only on initial application)</a:t>
            </a:r>
          </a:p>
          <a:p>
            <a:r>
              <a:rPr lang="en-US" sz="2400" dirty="0"/>
              <a:t>On-site inspection of work practices</a:t>
            </a:r>
          </a:p>
        </p:txBody>
      </p:sp>
    </p:spTree>
    <p:custDataLst>
      <p:tags r:id="rId1"/>
    </p:custDataLst>
    <p:extLst>
      <p:ext uri="{BB962C8B-B14F-4D97-AF65-F5344CB8AC3E}">
        <p14:creationId xmlns:p14="http://schemas.microsoft.com/office/powerpoint/2010/main" val="2277734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000">
                <a:solidFill>
                  <a:srgbClr val="FFFFFF"/>
                </a:solidFill>
              </a:rPr>
              <a:t>Work Practice Requirements</a:t>
            </a:r>
          </a:p>
        </p:txBody>
      </p:sp>
      <p:sp>
        <p:nvSpPr>
          <p:cNvPr id="3" name="Content Placeholder 2"/>
          <p:cNvSpPr>
            <a:spLocks noGrp="1"/>
          </p:cNvSpPr>
          <p:nvPr>
            <p:ph idx="1"/>
          </p:nvPr>
        </p:nvSpPr>
        <p:spPr>
          <a:xfrm>
            <a:off x="3420425" y="457200"/>
            <a:ext cx="5373533" cy="6019800"/>
          </a:xfrm>
        </p:spPr>
        <p:txBody>
          <a:bodyPr anchor="ctr">
            <a:normAutofit/>
          </a:bodyPr>
          <a:lstStyle/>
          <a:p>
            <a:r>
              <a:rPr lang="en-US" sz="2400" dirty="0"/>
              <a:t>Client consent/release statement and record keeping</a:t>
            </a:r>
          </a:p>
          <a:p>
            <a:r>
              <a:rPr lang="en-US" sz="2400" dirty="0"/>
              <a:t>Screening of client for exclusion items (age, health factors, intoxication)</a:t>
            </a:r>
          </a:p>
          <a:p>
            <a:r>
              <a:rPr lang="en-US" sz="2400" dirty="0"/>
              <a:t>Sanitation of workstation</a:t>
            </a:r>
          </a:p>
          <a:p>
            <a:r>
              <a:rPr lang="en-US" sz="2400" dirty="0"/>
              <a:t>Covering of work surfaces with barrier film</a:t>
            </a:r>
          </a:p>
          <a:p>
            <a:r>
              <a:rPr lang="en-US" sz="2400" dirty="0"/>
              <a:t>Sanitation of tools – wash/ultrasonic cleaner and autoclave</a:t>
            </a:r>
          </a:p>
          <a:p>
            <a:r>
              <a:rPr lang="en-US" sz="2400" dirty="0"/>
              <a:t>Use of single-use tools</a:t>
            </a:r>
          </a:p>
          <a:p>
            <a:r>
              <a:rPr lang="en-US" sz="2400" dirty="0"/>
              <a:t>Single-use ink ‘caps’, bagging machine/cord (for tattooing)</a:t>
            </a:r>
          </a:p>
          <a:p>
            <a:r>
              <a:rPr lang="en-US" sz="2400" dirty="0"/>
              <a:t>Proper hand-washing and glove use</a:t>
            </a:r>
          </a:p>
          <a:p>
            <a:r>
              <a:rPr lang="en-US" sz="2400" dirty="0"/>
              <a:t>After-care instructions</a:t>
            </a:r>
          </a:p>
          <a:p>
            <a:r>
              <a:rPr lang="en-US" sz="2400" dirty="0"/>
              <a:t>Proper cleanup and disposal</a:t>
            </a:r>
          </a:p>
        </p:txBody>
      </p:sp>
    </p:spTree>
    <p:custDataLst>
      <p:tags r:id="rId1"/>
    </p:custDataLst>
    <p:extLst>
      <p:ext uri="{BB962C8B-B14F-4D97-AF65-F5344CB8AC3E}">
        <p14:creationId xmlns:p14="http://schemas.microsoft.com/office/powerpoint/2010/main" val="2756657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11316" b="-1"/>
          <a:stretch/>
        </p:blipFill>
        <p:spPr>
          <a:xfrm>
            <a:off x="20" y="1282"/>
            <a:ext cx="9143980" cy="6856718"/>
          </a:xfrm>
          <a:prstGeom prst="rect">
            <a:avLst/>
          </a:prstGeom>
        </p:spPr>
      </p:pic>
    </p:spTree>
    <p:custDataLst>
      <p:tags r:id="rId1"/>
    </p:custDataLst>
    <p:extLst>
      <p:ext uri="{BB962C8B-B14F-4D97-AF65-F5344CB8AC3E}">
        <p14:creationId xmlns:p14="http://schemas.microsoft.com/office/powerpoint/2010/main" val="3065298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n-US" sz="3500">
                <a:solidFill>
                  <a:srgbClr val="FFFFFF"/>
                </a:solidFill>
              </a:rPr>
              <a:t>Client Restrictions</a:t>
            </a:r>
          </a:p>
        </p:txBody>
      </p:sp>
      <p:sp>
        <p:nvSpPr>
          <p:cNvPr id="3" name="Content Placeholder 2"/>
          <p:cNvSpPr>
            <a:spLocks noGrp="1"/>
          </p:cNvSpPr>
          <p:nvPr>
            <p:ph idx="1"/>
          </p:nvPr>
        </p:nvSpPr>
        <p:spPr>
          <a:xfrm>
            <a:off x="1028699" y="1891970"/>
            <a:ext cx="7658101" cy="4671492"/>
          </a:xfrm>
        </p:spPr>
        <p:txBody>
          <a:bodyPr anchor="ctr">
            <a:normAutofit/>
          </a:bodyPr>
          <a:lstStyle/>
          <a:p>
            <a:pPr>
              <a:spcAft>
                <a:spcPts val="600"/>
              </a:spcAft>
            </a:pPr>
            <a:r>
              <a:rPr lang="en-US" sz="2400" dirty="0"/>
              <a:t>Under 18 – No tattooing, piercing genitalia, branding, or scarification</a:t>
            </a:r>
          </a:p>
          <a:p>
            <a:pPr>
              <a:spcAft>
                <a:spcPts val="600"/>
              </a:spcAft>
            </a:pPr>
            <a:r>
              <a:rPr lang="en-US" sz="2400" dirty="0"/>
              <a:t>Under 14 – No piercing at all</a:t>
            </a:r>
          </a:p>
          <a:p>
            <a:pPr>
              <a:spcAft>
                <a:spcPts val="600"/>
              </a:spcAft>
            </a:pPr>
            <a:r>
              <a:rPr lang="en-US" sz="2400" dirty="0"/>
              <a:t>14-17 y/o – Piercing (except genitals) if a parent or legal guardian is present and signs a consent</a:t>
            </a:r>
          </a:p>
          <a:p>
            <a:pPr>
              <a:spcAft>
                <a:spcPts val="600"/>
              </a:spcAft>
            </a:pPr>
            <a:r>
              <a:rPr lang="en-US" sz="2400" dirty="0"/>
              <a:t>No body art if client impaired by alcohol or other drugs</a:t>
            </a:r>
          </a:p>
          <a:p>
            <a:pPr>
              <a:spcAft>
                <a:spcPts val="600"/>
              </a:spcAft>
            </a:pPr>
            <a:r>
              <a:rPr lang="en-US" sz="2400" dirty="0"/>
              <a:t>No body art on any part of a client showing a visible rash, lesion, or sign of infection</a:t>
            </a:r>
          </a:p>
          <a:p>
            <a:pPr>
              <a:spcAft>
                <a:spcPts val="600"/>
              </a:spcAft>
            </a:pPr>
            <a:r>
              <a:rPr lang="en-US" sz="2400" dirty="0"/>
              <a:t>Some medical conditions may prevent receiving body art or require special considerations</a:t>
            </a:r>
          </a:p>
        </p:txBody>
      </p:sp>
    </p:spTree>
    <p:custDataLst>
      <p:tags r:id="rId1"/>
    </p:custDataLst>
    <p:extLst>
      <p:ext uri="{BB962C8B-B14F-4D97-AF65-F5344CB8AC3E}">
        <p14:creationId xmlns:p14="http://schemas.microsoft.com/office/powerpoint/2010/main" val="234717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6"/>
            <a:ext cx="4939868" cy="1676603"/>
          </a:xfrm>
        </p:spPr>
        <p:txBody>
          <a:bodyPr>
            <a:normAutofit/>
          </a:bodyPr>
          <a:lstStyle/>
          <a:p>
            <a:r>
              <a:rPr lang="en-US" sz="3600" b="1" dirty="0"/>
              <a:t>Implementation</a:t>
            </a:r>
            <a:br>
              <a:rPr lang="en-US" sz="3600" b="1" dirty="0"/>
            </a:br>
            <a:r>
              <a:rPr lang="en-US" sz="3600" b="1" dirty="0"/>
              <a:t>&amp; </a:t>
            </a:r>
            <a:br>
              <a:rPr lang="en-US" sz="3600" b="1" dirty="0"/>
            </a:br>
            <a:r>
              <a:rPr lang="en-US" sz="3600" b="1" dirty="0"/>
              <a:t>Enforcement</a:t>
            </a:r>
          </a:p>
        </p:txBody>
      </p:sp>
      <p:sp>
        <p:nvSpPr>
          <p:cNvPr id="3" name="Content Placeholder 2"/>
          <p:cNvSpPr>
            <a:spLocks noGrp="1"/>
          </p:cNvSpPr>
          <p:nvPr>
            <p:ph idx="1"/>
          </p:nvPr>
        </p:nvSpPr>
        <p:spPr>
          <a:xfrm>
            <a:off x="3724073" y="2438400"/>
            <a:ext cx="5038927" cy="4114800"/>
          </a:xfrm>
        </p:spPr>
        <p:txBody>
          <a:bodyPr>
            <a:normAutofit/>
          </a:bodyPr>
          <a:lstStyle/>
          <a:p>
            <a:r>
              <a:rPr lang="en-US" dirty="0"/>
              <a:t>Annual permitting of businesses and licensing of artists</a:t>
            </a:r>
          </a:p>
          <a:p>
            <a:r>
              <a:rPr lang="en-US" dirty="0"/>
              <a:t>Routine inspections</a:t>
            </a:r>
          </a:p>
          <a:p>
            <a:pPr lvl="1"/>
            <a:r>
              <a:rPr lang="en-US" sz="2100" dirty="0"/>
              <a:t>Initial and annual inspections of permitted businesses</a:t>
            </a:r>
          </a:p>
          <a:p>
            <a:pPr lvl="1"/>
            <a:r>
              <a:rPr lang="en-US" sz="2100" dirty="0"/>
              <a:t>Initial assessment/inspection of new artists</a:t>
            </a:r>
          </a:p>
          <a:p>
            <a:r>
              <a:rPr lang="en-US" dirty="0"/>
              <a:t>Complaint-based inspections of permitted businesses and licensed artists</a:t>
            </a:r>
          </a:p>
          <a:p>
            <a:r>
              <a:rPr lang="en-US" dirty="0"/>
              <a:t>Investigation of unlicensed artists/shops</a:t>
            </a:r>
          </a:p>
          <a:p>
            <a:r>
              <a:rPr lang="en-US" dirty="0"/>
              <a:t>Licensing guest/temporary artists and permitting temporary locations</a:t>
            </a:r>
          </a:p>
        </p:txBody>
      </p:sp>
      <p:pic>
        <p:nvPicPr>
          <p:cNvPr id="6" name="Picture 5">
            <a:extLst>
              <a:ext uri="{FF2B5EF4-FFF2-40B4-BE49-F238E27FC236}">
                <a16:creationId xmlns:a16="http://schemas.microsoft.com/office/drawing/2014/main" id="{E0299436-A570-48C0-AF82-4654A4923E2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66" b="17941"/>
          <a:stretch/>
        </p:blipFill>
        <p:spPr>
          <a:xfrm rot="5400000">
            <a:off x="-1690653" y="1690653"/>
            <a:ext cx="6858000" cy="3476693"/>
          </a:xfrm>
          <a:prstGeom prst="rect">
            <a:avLst/>
          </a:prstGeom>
          <a:effectLst/>
        </p:spPr>
      </p:pic>
    </p:spTree>
    <p:custDataLst>
      <p:tags r:id="rId1"/>
    </p:custDataLst>
    <p:extLst>
      <p:ext uri="{BB962C8B-B14F-4D97-AF65-F5344CB8AC3E}">
        <p14:creationId xmlns:p14="http://schemas.microsoft.com/office/powerpoint/2010/main" val="1816493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B51365-A945-47B7-B86B-A80AA6899A0F}"/>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Disclaimers</a:t>
            </a:r>
          </a:p>
        </p:txBody>
      </p:sp>
      <p:sp>
        <p:nvSpPr>
          <p:cNvPr id="3" name="Content Placeholder 2">
            <a:extLst>
              <a:ext uri="{FF2B5EF4-FFF2-40B4-BE49-F238E27FC236}">
                <a16:creationId xmlns:a16="http://schemas.microsoft.com/office/drawing/2014/main" id="{DA22794B-B9E9-4364-BBC1-9278294DEA36}"/>
              </a:ext>
            </a:extLst>
          </p:cNvPr>
          <p:cNvSpPr>
            <a:spLocks noGrp="1"/>
          </p:cNvSpPr>
          <p:nvPr>
            <p:ph idx="1"/>
          </p:nvPr>
        </p:nvSpPr>
        <p:spPr>
          <a:xfrm>
            <a:off x="3607694" y="649480"/>
            <a:ext cx="4916510" cy="5546047"/>
          </a:xfrm>
        </p:spPr>
        <p:txBody>
          <a:bodyPr anchor="ctr">
            <a:normAutofit/>
          </a:bodyPr>
          <a:lstStyle/>
          <a:p>
            <a:r>
              <a:rPr lang="en-US" sz="1700" dirty="0"/>
              <a:t>This presentation describes the history, content, and implementation of regulations governing the body art industry in Boston.  Other municipalities may have regulations that differ from those described here.  Practitioners and business owners are advised to consult with their local regulatory agency for local specifics prior to taking any significant business actions relative to regulations.</a:t>
            </a:r>
            <a:br>
              <a:rPr lang="en-US" sz="1700" dirty="0"/>
            </a:br>
            <a:endParaRPr lang="en-US" sz="1700" dirty="0"/>
          </a:p>
          <a:p>
            <a:r>
              <a:rPr lang="en-US" sz="1700" dirty="0"/>
              <a:t>Any opinions or speculation beyond the scope of current regulations and regulatory implementation are those of Paul Shoemaker personally and not the views, opinions, or policy of the Boston Public Health Commission.</a:t>
            </a:r>
            <a:br>
              <a:rPr lang="en-US" sz="1700" dirty="0"/>
            </a:br>
            <a:endParaRPr lang="en-US" sz="1700" dirty="0"/>
          </a:p>
          <a:p>
            <a:r>
              <a:rPr lang="en-US" sz="1700" dirty="0"/>
              <a:t>Paul Shoemaker has no financial or personal relationship with any businesses mentioned in this presentation or governed by the Boston Body Art Regulation.</a:t>
            </a:r>
          </a:p>
        </p:txBody>
      </p:sp>
    </p:spTree>
    <p:extLst>
      <p:ext uri="{BB962C8B-B14F-4D97-AF65-F5344CB8AC3E}">
        <p14:creationId xmlns:p14="http://schemas.microsoft.com/office/powerpoint/2010/main" val="2318142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69D04FA3-EC45-4C8D-861A-D20787FDA17C}"/>
              </a:ext>
            </a:extLst>
          </p:cNvPr>
          <p:cNvPicPr>
            <a:picLocks noChangeAspect="1"/>
          </p:cNvPicPr>
          <p:nvPr/>
        </p:nvPicPr>
        <p:blipFill rotWithShape="1">
          <a:blip r:embed="rId2"/>
          <a:srcRect r="18883" b="-2"/>
          <a:stretch/>
        </p:blipFill>
        <p:spPr>
          <a:xfrm>
            <a:off x="342900" y="457200"/>
            <a:ext cx="8458200" cy="5943600"/>
          </a:xfrm>
          <a:prstGeom prst="rect">
            <a:avLst/>
          </a:prstGeom>
        </p:spPr>
      </p:pic>
      <p:sp>
        <p:nvSpPr>
          <p:cNvPr id="7" name="Rectangle 6">
            <a:extLst>
              <a:ext uri="{FF2B5EF4-FFF2-40B4-BE49-F238E27FC236}">
                <a16:creationId xmlns:a16="http://schemas.microsoft.com/office/drawing/2014/main" id="{178CC975-177F-4445-B403-42EDA294EB3E}"/>
              </a:ext>
            </a:extLst>
          </p:cNvPr>
          <p:cNvSpPr/>
          <p:nvPr/>
        </p:nvSpPr>
        <p:spPr>
          <a:xfrm>
            <a:off x="7315200" y="3162300"/>
            <a:ext cx="6858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590598C-27AA-4723-A585-56A5C425C3B6}"/>
              </a:ext>
            </a:extLst>
          </p:cNvPr>
          <p:cNvSpPr/>
          <p:nvPr/>
        </p:nvSpPr>
        <p:spPr>
          <a:xfrm>
            <a:off x="3276600" y="3162300"/>
            <a:ext cx="782282"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939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table&#10;&#10;Description automatically generated">
            <a:extLst>
              <a:ext uri="{FF2B5EF4-FFF2-40B4-BE49-F238E27FC236}">
                <a16:creationId xmlns:a16="http://schemas.microsoft.com/office/drawing/2014/main" id="{4CD8D7EC-24A0-43CC-8C6A-C38DABA3A5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92" y="643467"/>
            <a:ext cx="3133724" cy="5571066"/>
          </a:xfrm>
          <a:prstGeom prst="rect">
            <a:avLst/>
          </a:prstGeom>
          <a:noFill/>
          <a:ln>
            <a:noFill/>
          </a:ln>
        </p:spPr>
      </p:pic>
      <p:pic>
        <p:nvPicPr>
          <p:cNvPr id="13" name="Picture 12" descr="Graphical user interface, text, application, email&#10;&#10;Description automatically generated">
            <a:extLst>
              <a:ext uri="{FF2B5EF4-FFF2-40B4-BE49-F238E27FC236}">
                <a16:creationId xmlns:a16="http://schemas.microsoft.com/office/drawing/2014/main" id="{2B6C7625-82D6-407A-9E8E-0558A7856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857" y="643467"/>
            <a:ext cx="3133724" cy="5571066"/>
          </a:xfrm>
          <a:prstGeom prst="rect">
            <a:avLst/>
          </a:prstGeom>
          <a:ln>
            <a:noFill/>
          </a:ln>
        </p:spPr>
      </p:pic>
    </p:spTree>
    <p:extLst>
      <p:ext uri="{BB962C8B-B14F-4D97-AF65-F5344CB8AC3E}">
        <p14:creationId xmlns:p14="http://schemas.microsoft.com/office/powerpoint/2010/main" val="2236569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10;&#10;Description automatically generated">
            <a:extLst>
              <a:ext uri="{FF2B5EF4-FFF2-40B4-BE49-F238E27FC236}">
                <a16:creationId xmlns:a16="http://schemas.microsoft.com/office/drawing/2014/main" id="{9292C155-191B-4201-A8AA-75085BC4FA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999" y="643467"/>
            <a:ext cx="3133724" cy="5571066"/>
          </a:xfrm>
          <a:prstGeom prst="rect">
            <a:avLst/>
          </a:prstGeom>
        </p:spPr>
      </p:pic>
      <p:sp>
        <p:nvSpPr>
          <p:cNvPr id="14" name="Rectangle 13">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12C2108D-4A51-4207-B84A-CB7EB5DEB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274" y="643467"/>
            <a:ext cx="3133724" cy="5571066"/>
          </a:xfrm>
          <a:prstGeom prst="rect">
            <a:avLst/>
          </a:prstGeom>
        </p:spPr>
      </p:pic>
    </p:spTree>
    <p:extLst>
      <p:ext uri="{BB962C8B-B14F-4D97-AF65-F5344CB8AC3E}">
        <p14:creationId xmlns:p14="http://schemas.microsoft.com/office/powerpoint/2010/main" val="2700360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00" r="31516" b="8492"/>
          <a:stretch/>
        </p:blipFill>
        <p:spPr bwMode="auto">
          <a:xfrm>
            <a:off x="20" y="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5398329"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6102" y="321177"/>
            <a:ext cx="5204889" cy="1023980"/>
          </a:xfrm>
        </p:spPr>
        <p:txBody>
          <a:bodyPr>
            <a:normAutofit/>
          </a:bodyPr>
          <a:lstStyle/>
          <a:p>
            <a:r>
              <a:rPr lang="en-US" sz="3000" dirty="0"/>
              <a:t>Challenges and Lessons Learned:</a:t>
            </a:r>
            <a:br>
              <a:rPr lang="en-US" sz="3000" dirty="0"/>
            </a:br>
            <a:r>
              <a:rPr lang="en-US" sz="3000" dirty="0"/>
              <a:t>Microblading</a:t>
            </a:r>
          </a:p>
        </p:txBody>
      </p:sp>
      <p:sp>
        <p:nvSpPr>
          <p:cNvPr id="3" name="Content Placeholder 2"/>
          <p:cNvSpPr>
            <a:spLocks noGrp="1"/>
          </p:cNvSpPr>
          <p:nvPr>
            <p:ph idx="1"/>
          </p:nvPr>
        </p:nvSpPr>
        <p:spPr>
          <a:xfrm>
            <a:off x="252663" y="1345157"/>
            <a:ext cx="5398329" cy="4750843"/>
          </a:xfrm>
        </p:spPr>
        <p:txBody>
          <a:bodyPr>
            <a:noAutofit/>
          </a:bodyPr>
          <a:lstStyle/>
          <a:p>
            <a:r>
              <a:rPr lang="en-US" sz="1700" dirty="0"/>
              <a:t>Also called micropigmentation, permanent cosmetics, permanent makeup, cosmetic tattooing and similar</a:t>
            </a:r>
          </a:p>
          <a:p>
            <a:r>
              <a:rPr lang="en-US" sz="1700" dirty="0"/>
              <a:t>Uses the principles of tattooing to replicate the appearance of applied cosmetics, such as enhancing eyebrows, lip liner, eyeliner, etc.</a:t>
            </a:r>
          </a:p>
          <a:p>
            <a:r>
              <a:rPr lang="en-US" sz="1700" dirty="0"/>
              <a:t>New community of practitioners and businesses</a:t>
            </a:r>
          </a:p>
          <a:p>
            <a:pPr lvl="1"/>
            <a:r>
              <a:rPr lang="en-US" sz="1700" dirty="0"/>
              <a:t>Until 2017, prohibited in salons licensed by the MA Board of Registration of Cosmetology and Barbering (BOC).  Now allowed with </a:t>
            </a:r>
            <a:r>
              <a:rPr lang="en-US" sz="1700"/>
              <a:t>certain conditions.</a:t>
            </a:r>
            <a:endParaRPr lang="en-US" sz="1700" dirty="0"/>
          </a:p>
          <a:p>
            <a:pPr lvl="1"/>
            <a:r>
              <a:rPr lang="en-US" sz="1700" dirty="0"/>
              <a:t>Cosmetologists unable to meet the required documentation of prior experience in tattoo parlor and beauty salons do not have “body art” as part of their Use and Occupancy</a:t>
            </a:r>
          </a:p>
          <a:p>
            <a:pPr lvl="1"/>
            <a:r>
              <a:rPr lang="en-US" sz="1700" dirty="0"/>
              <a:t>Tattoo industry trains practitioners using apprenticeships, while cosmetology industry focuses on formal classroom education</a:t>
            </a:r>
          </a:p>
          <a:p>
            <a:pPr lvl="1"/>
            <a:r>
              <a:rPr lang="en-US" sz="1700" dirty="0"/>
              <a:t>Training classes for permanent cosmetics being offered across the country are of varying rigor</a:t>
            </a:r>
          </a:p>
        </p:txBody>
      </p:sp>
    </p:spTree>
    <p:custDataLst>
      <p:tags r:id="rId1"/>
    </p:custDataLst>
    <p:extLst>
      <p:ext uri="{BB962C8B-B14F-4D97-AF65-F5344CB8AC3E}">
        <p14:creationId xmlns:p14="http://schemas.microsoft.com/office/powerpoint/2010/main" val="4092044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Rectangle 3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200">
                <a:solidFill>
                  <a:srgbClr val="FFFFFF"/>
                </a:solidFill>
              </a:rPr>
              <a:t>Challenges and Lessons Learned:  Unpermitted Practitioners</a:t>
            </a:r>
          </a:p>
        </p:txBody>
      </p:sp>
      <p:graphicFrame>
        <p:nvGraphicFramePr>
          <p:cNvPr id="5" name="Content Placeholder 2">
            <a:extLst>
              <a:ext uri="{FF2B5EF4-FFF2-40B4-BE49-F238E27FC236}">
                <a16:creationId xmlns:a16="http://schemas.microsoft.com/office/drawing/2014/main" id="{C6FA8158-E0E4-4CF5-AEF9-7EEC6DA60065}"/>
              </a:ext>
            </a:extLst>
          </p:cNvPr>
          <p:cNvGraphicFramePr>
            <a:graphicFrameLocks noGrp="1"/>
          </p:cNvGraphicFramePr>
          <p:nvPr>
            <p:ph idx="1"/>
            <p:extLst>
              <p:ext uri="{D42A27DB-BD31-4B8C-83A1-F6EECF244321}">
                <p14:modId xmlns:p14="http://schemas.microsoft.com/office/powerpoint/2010/main" val="258529538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38415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2514600"/>
          </a:xfrm>
        </p:spPr>
        <p:txBody>
          <a:bodyPr>
            <a:normAutofit fontScale="90000"/>
          </a:bodyPr>
          <a:lstStyle/>
          <a:p>
            <a:pPr algn="ctr"/>
            <a:r>
              <a:rPr lang="en-US" sz="9600" dirty="0"/>
              <a:t>Questions?    Discussion?</a:t>
            </a:r>
          </a:p>
        </p:txBody>
      </p:sp>
      <p:sp>
        <p:nvSpPr>
          <p:cNvPr id="3" name="TextBox 2"/>
          <p:cNvSpPr txBox="1"/>
          <p:nvPr/>
        </p:nvSpPr>
        <p:spPr>
          <a:xfrm>
            <a:off x="914400" y="4127718"/>
            <a:ext cx="7162800" cy="1815882"/>
          </a:xfrm>
          <a:prstGeom prst="rect">
            <a:avLst/>
          </a:prstGeom>
          <a:noFill/>
        </p:spPr>
        <p:txBody>
          <a:bodyPr wrap="square" rtlCol="0">
            <a:spAutoFit/>
          </a:bodyPr>
          <a:lstStyle/>
          <a:p>
            <a:pPr algn="ctr"/>
            <a:r>
              <a:rPr lang="en-US" sz="2800" dirty="0"/>
              <a:t>Paul Shoemaker</a:t>
            </a:r>
          </a:p>
          <a:p>
            <a:pPr algn="ctr"/>
            <a:r>
              <a:rPr lang="en-US" sz="2800" dirty="0"/>
              <a:t>617-534-5965</a:t>
            </a:r>
          </a:p>
          <a:p>
            <a:pPr algn="ctr"/>
            <a:r>
              <a:rPr lang="en-US" sz="2800" dirty="0"/>
              <a:t>pshoemaker@bphc.org</a:t>
            </a:r>
          </a:p>
          <a:p>
            <a:pPr algn="ctr"/>
            <a:r>
              <a:rPr lang="en-US" sz="2800" dirty="0"/>
              <a:t>www.bphc.org</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Where We’re Going</a:t>
            </a:r>
          </a:p>
        </p:txBody>
      </p:sp>
      <p:graphicFrame>
        <p:nvGraphicFramePr>
          <p:cNvPr id="5" name="Content Placeholder 2">
            <a:extLst>
              <a:ext uri="{FF2B5EF4-FFF2-40B4-BE49-F238E27FC236}">
                <a16:creationId xmlns:a16="http://schemas.microsoft.com/office/drawing/2014/main" id="{2594DFB6-D389-4A79-B428-A3AEBEFDA646}"/>
              </a:ext>
            </a:extLst>
          </p:cNvPr>
          <p:cNvGraphicFramePr>
            <a:graphicFrameLocks noGrp="1"/>
          </p:cNvGraphicFramePr>
          <p:nvPr>
            <p:ph idx="1"/>
            <p:extLst>
              <p:ext uri="{D42A27DB-BD31-4B8C-83A1-F6EECF244321}">
                <p14:modId xmlns:p14="http://schemas.microsoft.com/office/powerpoint/2010/main" val="3495142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56469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9C1DB-2448-4264-841B-6397AAD7F8F9}"/>
              </a:ext>
            </a:extLst>
          </p:cNvPr>
          <p:cNvSpPr>
            <a:spLocks noGrp="1"/>
          </p:cNvSpPr>
          <p:nvPr>
            <p:ph type="title"/>
          </p:nvPr>
        </p:nvSpPr>
        <p:spPr>
          <a:xfrm>
            <a:off x="228600" y="990600"/>
            <a:ext cx="2547707" cy="3089515"/>
          </a:xfrm>
        </p:spPr>
        <p:txBody>
          <a:bodyPr anchor="b">
            <a:normAutofit fontScale="90000"/>
          </a:bodyPr>
          <a:lstStyle/>
          <a:p>
            <a:pPr algn="r"/>
            <a:r>
              <a:rPr lang="en-US" sz="4900" b="1" dirty="0">
                <a:solidFill>
                  <a:srgbClr val="FFFFFF"/>
                </a:solidFill>
              </a:rPr>
              <a:t>Learning Objectives</a:t>
            </a:r>
            <a:br>
              <a:rPr lang="en-US" sz="4900" b="1" dirty="0">
                <a:solidFill>
                  <a:srgbClr val="FFFFFF"/>
                </a:solidFill>
              </a:rPr>
            </a:br>
            <a:br>
              <a:rPr lang="en-US" sz="4900" b="1" dirty="0">
                <a:solidFill>
                  <a:srgbClr val="FFFFFF"/>
                </a:solidFill>
              </a:rPr>
            </a:br>
            <a:br>
              <a:rPr lang="en-US" sz="3200" dirty="0">
                <a:solidFill>
                  <a:srgbClr val="FFFFFF"/>
                </a:solidFill>
              </a:rPr>
            </a:br>
            <a:r>
              <a:rPr lang="en-US" sz="3200" dirty="0">
                <a:solidFill>
                  <a:srgbClr val="FFFFFF"/>
                </a:solidFill>
              </a:rPr>
              <a:t>participants will be able to:</a:t>
            </a:r>
          </a:p>
        </p:txBody>
      </p:sp>
      <p:sp>
        <p:nvSpPr>
          <p:cNvPr id="4" name="TextBox 3">
            <a:extLst>
              <a:ext uri="{FF2B5EF4-FFF2-40B4-BE49-F238E27FC236}">
                <a16:creationId xmlns:a16="http://schemas.microsoft.com/office/drawing/2014/main" id="{BBEED70A-C65C-4BAF-87A7-A6806B14C57A}"/>
              </a:ext>
            </a:extLst>
          </p:cNvPr>
          <p:cNvSpPr txBox="1"/>
          <p:nvPr/>
        </p:nvSpPr>
        <p:spPr>
          <a:xfrm>
            <a:off x="1066800" y="1447800"/>
            <a:ext cx="7239000" cy="377825"/>
          </a:xfrm>
          <a:prstGeom prst="rect">
            <a:avLst/>
          </a:prstGeom>
          <a:noFill/>
        </p:spPr>
        <p:txBody>
          <a:bodyPr wrap="square" rtlCol="0">
            <a:spAutoFit/>
          </a:bodyPr>
          <a:lstStyle/>
          <a:p>
            <a:endParaRPr lang="en-US" dirty="0"/>
          </a:p>
        </p:txBody>
      </p:sp>
      <p:graphicFrame>
        <p:nvGraphicFramePr>
          <p:cNvPr id="23" name="Content Placeholder 2">
            <a:extLst>
              <a:ext uri="{FF2B5EF4-FFF2-40B4-BE49-F238E27FC236}">
                <a16:creationId xmlns:a16="http://schemas.microsoft.com/office/drawing/2014/main" id="{387CF3D4-0ABE-419E-9F34-927F4FD6CB4A}"/>
              </a:ext>
            </a:extLst>
          </p:cNvPr>
          <p:cNvGraphicFramePr>
            <a:graphicFrameLocks noGrp="1"/>
          </p:cNvGraphicFramePr>
          <p:nvPr>
            <p:ph idx="1"/>
            <p:extLst>
              <p:ext uri="{D42A27DB-BD31-4B8C-83A1-F6EECF244321}">
                <p14:modId xmlns:p14="http://schemas.microsoft.com/office/powerpoint/2010/main" val="1950384916"/>
              </p:ext>
            </p:extLst>
          </p:nvPr>
        </p:nvGraphicFramePr>
        <p:xfrm>
          <a:off x="3298984" y="712178"/>
          <a:ext cx="5616416"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9652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97375" y="489508"/>
            <a:ext cx="4316172" cy="1667569"/>
          </a:xfrm>
        </p:spPr>
        <p:txBody>
          <a:bodyPr anchor="b">
            <a:normAutofit/>
          </a:bodyPr>
          <a:lstStyle/>
          <a:p>
            <a:pPr algn="ctr">
              <a:defRPr/>
            </a:pPr>
            <a:r>
              <a:rPr lang="en-US" sz="4000" b="1" dirty="0"/>
              <a:t>Boston Public Health Commission</a:t>
            </a:r>
          </a:p>
        </p:txBody>
      </p:sp>
      <p:pic>
        <p:nvPicPr>
          <p:cNvPr id="4" name="Picture 3">
            <a:extLst>
              <a:ext uri="{FF2B5EF4-FFF2-40B4-BE49-F238E27FC236}">
                <a16:creationId xmlns:a16="http://schemas.microsoft.com/office/drawing/2014/main" id="{963E8447-2CA8-42AC-8440-AF5DE9A26794}"/>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01097" y="1611431"/>
            <a:ext cx="2907124" cy="3203442"/>
          </a:xfrm>
          <a:prstGeom prst="rect">
            <a:avLst/>
          </a:prstGeom>
          <a:noFill/>
        </p:spPr>
      </p:pic>
      <p:sp>
        <p:nvSpPr>
          <p:cNvPr id="3" name="Content Placeholder 2"/>
          <p:cNvSpPr>
            <a:spLocks noGrp="1"/>
          </p:cNvSpPr>
          <p:nvPr>
            <p:ph idx="1"/>
          </p:nvPr>
        </p:nvSpPr>
        <p:spPr>
          <a:xfrm>
            <a:off x="4197376" y="2405894"/>
            <a:ext cx="4316172" cy="3197464"/>
          </a:xfrm>
        </p:spPr>
        <p:txBody>
          <a:bodyPr anchor="t">
            <a:normAutofit/>
          </a:bodyPr>
          <a:lstStyle/>
          <a:p>
            <a:pPr>
              <a:defRPr/>
            </a:pPr>
            <a:r>
              <a:rPr lang="en-US" sz="2400" dirty="0"/>
              <a:t>Board of Health for the City of Boston</a:t>
            </a:r>
          </a:p>
          <a:p>
            <a:pPr>
              <a:defRPr/>
            </a:pPr>
            <a:endParaRPr lang="en-US" sz="2400" dirty="0"/>
          </a:p>
          <a:p>
            <a:pPr>
              <a:defRPr/>
            </a:pPr>
            <a:r>
              <a:rPr lang="en-US" sz="2400" dirty="0"/>
              <a:t>Mission:  To protect, preserve, and promote the health and well being of Boston’s residents, particularly the most vulnerable</a:t>
            </a:r>
          </a:p>
        </p:txBody>
      </p:sp>
      <p:sp>
        <p:nvSpPr>
          <p:cNvPr id="11" name="Rectangle 10">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EC4DD5D-5B22-42E1-8400-69BB7A25E68A}"/>
              </a:ext>
            </a:extLst>
          </p:cNvPr>
          <p:cNvSpPr>
            <a:spLocks noGrp="1"/>
          </p:cNvSpPr>
          <p:nvPr>
            <p:ph type="title"/>
          </p:nvPr>
        </p:nvSpPr>
        <p:spPr>
          <a:xfrm>
            <a:off x="5105399" y="533400"/>
            <a:ext cx="4027249" cy="1667569"/>
          </a:xfrm>
        </p:spPr>
        <p:txBody>
          <a:bodyPr vert="horz" lIns="91440" tIns="45720" rIns="91440" bIns="45720" rtlCol="0" anchor="b">
            <a:normAutofit/>
          </a:bodyPr>
          <a:lstStyle/>
          <a:p>
            <a:pPr defTabSz="914400">
              <a:defRPr/>
            </a:pPr>
            <a:r>
              <a:rPr lang="en-US" sz="3500" b="1" kern="1200" dirty="0">
                <a:solidFill>
                  <a:schemeClr val="tx1"/>
                </a:solidFill>
                <a:latin typeface="+mj-lt"/>
                <a:ea typeface="+mj-ea"/>
                <a:cs typeface="+mj-cs"/>
              </a:rPr>
              <a:t>Environmental &amp; Occupational Health Division</a:t>
            </a:r>
          </a:p>
        </p:txBody>
      </p:sp>
      <p:pic>
        <p:nvPicPr>
          <p:cNvPr id="7" name="Picture 6" descr="Diagram&#10;&#10;Description automatically generated">
            <a:extLst>
              <a:ext uri="{FF2B5EF4-FFF2-40B4-BE49-F238E27FC236}">
                <a16:creationId xmlns:a16="http://schemas.microsoft.com/office/drawing/2014/main" id="{F540C2AF-8E9F-4214-986C-411707476F99}"/>
              </a:ext>
            </a:extLst>
          </p:cNvPr>
          <p:cNvPicPr>
            <a:picLocks noChangeAspect="1"/>
          </p:cNvPicPr>
          <p:nvPr/>
        </p:nvPicPr>
        <p:blipFill>
          <a:blip r:embed="rId2"/>
          <a:stretch>
            <a:fillRect/>
          </a:stretch>
        </p:blipFill>
        <p:spPr>
          <a:xfrm>
            <a:off x="0" y="6057"/>
            <a:ext cx="5029200" cy="6447691"/>
          </a:xfrm>
          <a:prstGeom prst="rect">
            <a:avLst/>
          </a:prstGeom>
        </p:spPr>
      </p:pic>
      <p:sp>
        <p:nvSpPr>
          <p:cNvPr id="10" name="TextBox 9">
            <a:extLst>
              <a:ext uri="{FF2B5EF4-FFF2-40B4-BE49-F238E27FC236}">
                <a16:creationId xmlns:a16="http://schemas.microsoft.com/office/drawing/2014/main" id="{FA6015B6-8E95-49E4-B2E6-5572259928B4}"/>
              </a:ext>
            </a:extLst>
          </p:cNvPr>
          <p:cNvSpPr txBox="1"/>
          <p:nvPr/>
        </p:nvSpPr>
        <p:spPr>
          <a:xfrm>
            <a:off x="5181600" y="2734368"/>
            <a:ext cx="3951048" cy="3209232"/>
          </a:xfrm>
          <a:prstGeom prst="rect">
            <a:avLst/>
          </a:prstGeom>
        </p:spPr>
        <p:txBody>
          <a:bodyPr vert="horz" lIns="91440" tIns="45720" rIns="91440" bIns="45720" rtlCol="0" anchor="t">
            <a:normAutofit lnSpcReduction="10000"/>
          </a:bodyPr>
          <a:lstStyle/>
          <a:p>
            <a:pPr>
              <a:lnSpc>
                <a:spcPct val="90000"/>
              </a:lnSpc>
              <a:spcAft>
                <a:spcPts val="600"/>
              </a:spcAft>
            </a:pPr>
            <a:r>
              <a:rPr lang="en-US" sz="2400" b="1" dirty="0"/>
              <a:t>Mission: </a:t>
            </a:r>
            <a:r>
              <a:rPr lang="en-US" sz="2400" dirty="0"/>
              <a:t>To respond to the full range of environmental and occupational public health issues in residences, public buildings, businesses, industry, and the environment, which pose a health threat to the citizens of Boston, particularly those most vulnerable.</a:t>
            </a:r>
          </a:p>
        </p:txBody>
      </p:sp>
      <p:sp>
        <p:nvSpPr>
          <p:cNvPr id="17" name="Rectangle 1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8919EFC0-C2CE-4FEC-AE6A-BB9338BFA7C9}"/>
              </a:ext>
            </a:extLst>
          </p:cNvPr>
          <p:cNvSpPr/>
          <p:nvPr/>
        </p:nvSpPr>
        <p:spPr>
          <a:xfrm>
            <a:off x="838200" y="4419600"/>
            <a:ext cx="990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9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EE0733C-F084-46AF-AADC-7D1A088081F8}"/>
              </a:ext>
            </a:extLst>
          </p:cNvPr>
          <p:cNvSpPr>
            <a:spLocks noGrp="1" noRot="1" noChangeArrowheads="1"/>
          </p:cNvSpPr>
          <p:nvPr>
            <p:ph type="title"/>
          </p:nvPr>
        </p:nvSpPr>
        <p:spPr>
          <a:xfrm>
            <a:off x="1400175" y="1131570"/>
            <a:ext cx="6343650" cy="754380"/>
          </a:xfrm>
        </p:spPr>
        <p:txBody>
          <a:bodyPr>
            <a:normAutofit/>
          </a:bodyPr>
          <a:lstStyle/>
          <a:p>
            <a:pPr algn="ctr" eaLnBrk="1" hangingPunct="1">
              <a:defRPr/>
            </a:pPr>
            <a:r>
              <a:rPr lang="en-US" sz="3600" b="1" dirty="0"/>
              <a:t>Values</a:t>
            </a:r>
          </a:p>
        </p:txBody>
      </p:sp>
      <p:graphicFrame>
        <p:nvGraphicFramePr>
          <p:cNvPr id="10" name="Diagram 9">
            <a:extLst>
              <a:ext uri="{FF2B5EF4-FFF2-40B4-BE49-F238E27FC236}">
                <a16:creationId xmlns:a16="http://schemas.microsoft.com/office/drawing/2014/main" id="{2AC17988-17E4-4BC7-AC03-7E7D4EB30819}"/>
              </a:ext>
            </a:extLst>
          </p:cNvPr>
          <p:cNvGraphicFramePr/>
          <p:nvPr/>
        </p:nvGraphicFramePr>
        <p:xfrm>
          <a:off x="2569756" y="2805989"/>
          <a:ext cx="3947337" cy="2698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8F15BE39-39E8-4B67-BAD5-A390B38B6BB8}"/>
              </a:ext>
            </a:extLst>
          </p:cNvPr>
          <p:cNvGrpSpPr/>
          <p:nvPr/>
        </p:nvGrpSpPr>
        <p:grpSpPr>
          <a:xfrm>
            <a:off x="1910953" y="1862275"/>
            <a:ext cx="5493544" cy="840443"/>
            <a:chOff x="0" y="64179"/>
            <a:chExt cx="10515600" cy="2069730"/>
          </a:xfrm>
        </p:grpSpPr>
        <p:sp>
          <p:nvSpPr>
            <p:cNvPr id="9" name="Rectangle: Rounded Corners 8">
              <a:extLst>
                <a:ext uri="{FF2B5EF4-FFF2-40B4-BE49-F238E27FC236}">
                  <a16:creationId xmlns:a16="http://schemas.microsoft.com/office/drawing/2014/main" id="{8A46B3FE-B2C3-4156-B52D-50CD423D1807}"/>
                </a:ext>
              </a:extLst>
            </p:cNvPr>
            <p:cNvSpPr/>
            <p:nvPr/>
          </p:nvSpPr>
          <p:spPr>
            <a:xfrm>
              <a:off x="0" y="64179"/>
              <a:ext cx="10515600" cy="2069730"/>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0964813D-3970-4A7B-A66B-1FB07D65BF2E}"/>
                </a:ext>
              </a:extLst>
            </p:cNvPr>
            <p:cNvSpPr txBox="1"/>
            <p:nvPr/>
          </p:nvSpPr>
          <p:spPr>
            <a:xfrm>
              <a:off x="101036" y="165215"/>
              <a:ext cx="10313528" cy="18676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868" tIns="82868" rIns="82868" bIns="82868" numCol="1" spcCol="1270" anchor="ctr" anchorCtr="0">
              <a:noAutofit/>
            </a:bodyPr>
            <a:lstStyle/>
            <a:p>
              <a:pPr defTabSz="966788">
                <a:lnSpc>
                  <a:spcPct val="90000"/>
                </a:lnSpc>
                <a:spcBef>
                  <a:spcPct val="0"/>
                </a:spcBef>
                <a:spcAft>
                  <a:spcPct val="35000"/>
                </a:spcAft>
              </a:pPr>
              <a:r>
                <a:rPr lang="en-US" sz="1500" b="1" u="sng" dirty="0"/>
                <a:t>Environmental Justice:  </a:t>
              </a:r>
              <a:r>
                <a:rPr lang="en-US" sz="1500" dirty="0"/>
                <a:t>The fair treatment and meaningful involvement of all people. Everyone should enjoy the same degree of protection from environmental health hazards and equal access to the decision-making process to have a healthy environment.</a:t>
              </a:r>
            </a:p>
          </p:txBody>
        </p:sp>
      </p:grpSp>
      <p:grpSp>
        <p:nvGrpSpPr>
          <p:cNvPr id="12" name="Group 11">
            <a:extLst>
              <a:ext uri="{FF2B5EF4-FFF2-40B4-BE49-F238E27FC236}">
                <a16:creationId xmlns:a16="http://schemas.microsoft.com/office/drawing/2014/main" id="{6DA402A9-7BAA-4EB6-8547-36113755CE00}"/>
              </a:ext>
            </a:extLst>
          </p:cNvPr>
          <p:cNvGrpSpPr/>
          <p:nvPr/>
        </p:nvGrpSpPr>
        <p:grpSpPr>
          <a:xfrm>
            <a:off x="114300" y="3600451"/>
            <a:ext cx="2978944" cy="1651247"/>
            <a:chOff x="0" y="483371"/>
            <a:chExt cx="10515600" cy="1649700"/>
          </a:xfrm>
        </p:grpSpPr>
        <p:sp>
          <p:nvSpPr>
            <p:cNvPr id="13" name="Rectangle: Rounded Corners 12">
              <a:extLst>
                <a:ext uri="{FF2B5EF4-FFF2-40B4-BE49-F238E27FC236}">
                  <a16:creationId xmlns:a16="http://schemas.microsoft.com/office/drawing/2014/main" id="{6501C61F-EDBC-474E-B0CE-F52FEA422347}"/>
                </a:ext>
              </a:extLst>
            </p:cNvPr>
            <p:cNvSpPr/>
            <p:nvPr/>
          </p:nvSpPr>
          <p:spPr>
            <a:xfrm>
              <a:off x="0" y="483371"/>
              <a:ext cx="10515600" cy="16497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id="{78C9E347-D6D2-44B8-A4D1-533896501126}"/>
                </a:ext>
              </a:extLst>
            </p:cNvPr>
            <p:cNvSpPr txBox="1"/>
            <p:nvPr/>
          </p:nvSpPr>
          <p:spPr>
            <a:xfrm>
              <a:off x="80532" y="563903"/>
              <a:ext cx="10354536" cy="1488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725" tIns="85725" rIns="85725" bIns="85725" numCol="1" spcCol="1270" anchor="ctr" anchorCtr="0">
              <a:noAutofit/>
            </a:bodyPr>
            <a:lstStyle/>
            <a:p>
              <a:pPr defTabSz="1000125">
                <a:lnSpc>
                  <a:spcPct val="90000"/>
                </a:lnSpc>
                <a:spcBef>
                  <a:spcPct val="0"/>
                </a:spcBef>
                <a:spcAft>
                  <a:spcPct val="35000"/>
                </a:spcAft>
              </a:pPr>
              <a:r>
                <a:rPr lang="en-US" sz="1500" b="1" u="sng" dirty="0"/>
                <a:t>Place-Based Health:  </a:t>
              </a:r>
              <a:r>
                <a:rPr lang="en-US" sz="1500" dirty="0"/>
                <a:t>The physical environment can often have a stronger impact on health outcomes than individual behavior.  Your ZIP code often matters more than your genetic code in determining your health.</a:t>
              </a:r>
            </a:p>
          </p:txBody>
        </p:sp>
      </p:grpSp>
      <p:grpSp>
        <p:nvGrpSpPr>
          <p:cNvPr id="15" name="Group 14">
            <a:extLst>
              <a:ext uri="{FF2B5EF4-FFF2-40B4-BE49-F238E27FC236}">
                <a16:creationId xmlns:a16="http://schemas.microsoft.com/office/drawing/2014/main" id="{D22D4B6A-F368-4DE7-B834-02081736A576}"/>
              </a:ext>
            </a:extLst>
          </p:cNvPr>
          <p:cNvGrpSpPr/>
          <p:nvPr/>
        </p:nvGrpSpPr>
        <p:grpSpPr>
          <a:xfrm>
            <a:off x="6050758" y="3600450"/>
            <a:ext cx="3049756" cy="1651247"/>
            <a:chOff x="0" y="63792"/>
            <a:chExt cx="10515600" cy="2077919"/>
          </a:xfrm>
        </p:grpSpPr>
        <p:sp>
          <p:nvSpPr>
            <p:cNvPr id="16" name="Rectangle: Rounded Corners 15">
              <a:extLst>
                <a:ext uri="{FF2B5EF4-FFF2-40B4-BE49-F238E27FC236}">
                  <a16:creationId xmlns:a16="http://schemas.microsoft.com/office/drawing/2014/main" id="{7B577B34-DFF7-4949-94CC-36045B24CF20}"/>
                </a:ext>
              </a:extLst>
            </p:cNvPr>
            <p:cNvSpPr/>
            <p:nvPr/>
          </p:nvSpPr>
          <p:spPr>
            <a:xfrm>
              <a:off x="0" y="63792"/>
              <a:ext cx="10515600" cy="2077919"/>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63A462D6-E1FC-4F05-A868-605C68ADFB86}"/>
                </a:ext>
              </a:extLst>
            </p:cNvPr>
            <p:cNvSpPr txBox="1"/>
            <p:nvPr/>
          </p:nvSpPr>
          <p:spPr>
            <a:xfrm>
              <a:off x="101436" y="165228"/>
              <a:ext cx="10312728" cy="18750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n-US" sz="1500" b="1" u="sng" dirty="0"/>
                <a:t>Health Equity:  </a:t>
              </a:r>
              <a:r>
                <a:rPr lang="en-US" sz="1500" dirty="0"/>
                <a:t>The absence of avoidable, unfair, and unjust differences in health outcomes among different groups of people. Everyone has a fair and just opportunity to lead a healthy life without social, economic, and environmental obstacles they face. </a:t>
              </a:r>
            </a:p>
          </p:txBody>
        </p:sp>
      </p:grpSp>
    </p:spTree>
    <p:extLst>
      <p:ext uri="{BB962C8B-B14F-4D97-AF65-F5344CB8AC3E}">
        <p14:creationId xmlns:p14="http://schemas.microsoft.com/office/powerpoint/2010/main" val="1289251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B19F40-5229-4C68-885A-C6C1D603BF5D}"/>
              </a:ext>
            </a:extLst>
          </p:cNvPr>
          <p:cNvSpPr txBox="1"/>
          <p:nvPr/>
        </p:nvSpPr>
        <p:spPr>
          <a:xfrm>
            <a:off x="1142999" y="282199"/>
            <a:ext cx="7924801" cy="707886"/>
          </a:xfrm>
          <a:prstGeom prst="rect">
            <a:avLst/>
          </a:prstGeom>
          <a:noFill/>
        </p:spPr>
        <p:txBody>
          <a:bodyPr wrap="square" rtlCol="0">
            <a:spAutoFit/>
          </a:bodyPr>
          <a:lstStyle/>
          <a:p>
            <a:pPr algn="ctr"/>
            <a:r>
              <a:rPr lang="en-US" sz="4000" b="1" dirty="0"/>
              <a:t>What We Do</a:t>
            </a:r>
            <a:endParaRPr lang="en-US" sz="3200" b="1" dirty="0"/>
          </a:p>
        </p:txBody>
      </p:sp>
      <p:sp>
        <p:nvSpPr>
          <p:cNvPr id="6" name="TextBox 5">
            <a:extLst>
              <a:ext uri="{FF2B5EF4-FFF2-40B4-BE49-F238E27FC236}">
                <a16:creationId xmlns:a16="http://schemas.microsoft.com/office/drawing/2014/main" id="{D2D3FF80-6751-4CB9-A458-DE0C98F022EC}"/>
              </a:ext>
            </a:extLst>
          </p:cNvPr>
          <p:cNvSpPr txBox="1"/>
          <p:nvPr/>
        </p:nvSpPr>
        <p:spPr>
          <a:xfrm>
            <a:off x="3139814" y="1645123"/>
            <a:ext cx="5631464" cy="646331"/>
          </a:xfrm>
          <a:prstGeom prst="rect">
            <a:avLst/>
          </a:prstGeom>
          <a:noFill/>
        </p:spPr>
        <p:txBody>
          <a:bodyPr wrap="square" rtlCol="0">
            <a:spAutoFit/>
          </a:bodyPr>
          <a:lstStyle/>
          <a:p>
            <a:r>
              <a:rPr lang="en-US" sz="1200" dirty="0"/>
              <a:t>Inspection, environmental follow-up, medical follow-up, and case management for children with elevated blood lead levels and outreach efforts to prevent lead exposure.  </a:t>
            </a:r>
          </a:p>
          <a:p>
            <a:r>
              <a:rPr lang="en-US" sz="1200" dirty="0"/>
              <a:t>(from nearly 5,000 poisoned children in 1994 to 81 in 2015)</a:t>
            </a:r>
          </a:p>
        </p:txBody>
      </p:sp>
      <p:sp>
        <p:nvSpPr>
          <p:cNvPr id="2" name="Rectangle 1">
            <a:extLst>
              <a:ext uri="{FF2B5EF4-FFF2-40B4-BE49-F238E27FC236}">
                <a16:creationId xmlns:a16="http://schemas.microsoft.com/office/drawing/2014/main" id="{A17D5846-FD86-4464-9F00-C66D67659643}"/>
              </a:ext>
            </a:extLst>
          </p:cNvPr>
          <p:cNvSpPr/>
          <p:nvPr/>
        </p:nvSpPr>
        <p:spPr>
          <a:xfrm>
            <a:off x="348295" y="1680186"/>
            <a:ext cx="2446474" cy="605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Lead Poising Prevention Program</a:t>
            </a:r>
          </a:p>
        </p:txBody>
      </p:sp>
      <p:sp>
        <p:nvSpPr>
          <p:cNvPr id="7" name="Rectangle 6">
            <a:extLst>
              <a:ext uri="{FF2B5EF4-FFF2-40B4-BE49-F238E27FC236}">
                <a16:creationId xmlns:a16="http://schemas.microsoft.com/office/drawing/2014/main" id="{15BF4B57-3A78-4C7A-8B4F-9F8C3DD7835E}"/>
              </a:ext>
            </a:extLst>
          </p:cNvPr>
          <p:cNvSpPr/>
          <p:nvPr/>
        </p:nvSpPr>
        <p:spPr>
          <a:xfrm>
            <a:off x="348294" y="2461123"/>
            <a:ext cx="2446475" cy="565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Environmental Hazards Program</a:t>
            </a:r>
          </a:p>
        </p:txBody>
      </p:sp>
      <p:sp>
        <p:nvSpPr>
          <p:cNvPr id="8" name="Rectangle 7">
            <a:extLst>
              <a:ext uri="{FF2B5EF4-FFF2-40B4-BE49-F238E27FC236}">
                <a16:creationId xmlns:a16="http://schemas.microsoft.com/office/drawing/2014/main" id="{2567FE79-9965-4C4D-AA4E-BAD53C299A66}"/>
              </a:ext>
            </a:extLst>
          </p:cNvPr>
          <p:cNvSpPr/>
          <p:nvPr/>
        </p:nvSpPr>
        <p:spPr>
          <a:xfrm>
            <a:off x="336398" y="3896705"/>
            <a:ext cx="2446475" cy="567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Burial Permits Program</a:t>
            </a:r>
          </a:p>
        </p:txBody>
      </p:sp>
      <p:sp>
        <p:nvSpPr>
          <p:cNvPr id="9" name="Rectangle 8">
            <a:extLst>
              <a:ext uri="{FF2B5EF4-FFF2-40B4-BE49-F238E27FC236}">
                <a16:creationId xmlns:a16="http://schemas.microsoft.com/office/drawing/2014/main" id="{2D08D7C3-233F-4C7C-9A76-0950DAB3C55F}"/>
              </a:ext>
            </a:extLst>
          </p:cNvPr>
          <p:cNvSpPr/>
          <p:nvPr/>
        </p:nvSpPr>
        <p:spPr>
          <a:xfrm>
            <a:off x="372722" y="4640316"/>
            <a:ext cx="2446475" cy="532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Biosafety Program</a:t>
            </a:r>
          </a:p>
        </p:txBody>
      </p:sp>
      <p:sp>
        <p:nvSpPr>
          <p:cNvPr id="10" name="Rectangle 9">
            <a:extLst>
              <a:ext uri="{FF2B5EF4-FFF2-40B4-BE49-F238E27FC236}">
                <a16:creationId xmlns:a16="http://schemas.microsoft.com/office/drawing/2014/main" id="{5A5BDD6E-12E3-4D6E-A72F-4C90EFA4FA72}"/>
              </a:ext>
            </a:extLst>
          </p:cNvPr>
          <p:cNvSpPr/>
          <p:nvPr/>
        </p:nvSpPr>
        <p:spPr>
          <a:xfrm>
            <a:off x="336399" y="3201964"/>
            <a:ext cx="2446474" cy="527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Permitting Program</a:t>
            </a:r>
          </a:p>
        </p:txBody>
      </p:sp>
      <p:sp>
        <p:nvSpPr>
          <p:cNvPr id="11" name="Rectangle 10">
            <a:extLst>
              <a:ext uri="{FF2B5EF4-FFF2-40B4-BE49-F238E27FC236}">
                <a16:creationId xmlns:a16="http://schemas.microsoft.com/office/drawing/2014/main" id="{24E0C226-1937-4D5A-90DA-FFE56B21E158}"/>
              </a:ext>
            </a:extLst>
          </p:cNvPr>
          <p:cNvSpPr/>
          <p:nvPr/>
        </p:nvSpPr>
        <p:spPr>
          <a:xfrm>
            <a:off x="336399" y="5343103"/>
            <a:ext cx="2446475" cy="605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Occupational Health &amp; Education</a:t>
            </a:r>
          </a:p>
        </p:txBody>
      </p:sp>
      <p:sp>
        <p:nvSpPr>
          <p:cNvPr id="3" name="TextBox 2">
            <a:extLst>
              <a:ext uri="{FF2B5EF4-FFF2-40B4-BE49-F238E27FC236}">
                <a16:creationId xmlns:a16="http://schemas.microsoft.com/office/drawing/2014/main" id="{7B65C9B2-E6CF-4EC5-830E-2355868DA683}"/>
              </a:ext>
            </a:extLst>
          </p:cNvPr>
          <p:cNvSpPr txBox="1"/>
          <p:nvPr/>
        </p:nvSpPr>
        <p:spPr>
          <a:xfrm>
            <a:off x="706449" y="1263833"/>
            <a:ext cx="1730162" cy="461665"/>
          </a:xfrm>
          <a:prstGeom prst="rect">
            <a:avLst/>
          </a:prstGeom>
          <a:noFill/>
        </p:spPr>
        <p:txBody>
          <a:bodyPr wrap="square" rtlCol="0">
            <a:spAutoFit/>
          </a:bodyPr>
          <a:lstStyle/>
          <a:p>
            <a:pPr algn="ctr"/>
            <a:r>
              <a:rPr lang="en-US" sz="2400" b="1" dirty="0"/>
              <a:t>6 Programs</a:t>
            </a:r>
          </a:p>
        </p:txBody>
      </p:sp>
      <p:sp>
        <p:nvSpPr>
          <p:cNvPr id="12" name="TextBox 11">
            <a:extLst>
              <a:ext uri="{FF2B5EF4-FFF2-40B4-BE49-F238E27FC236}">
                <a16:creationId xmlns:a16="http://schemas.microsoft.com/office/drawing/2014/main" id="{EFA66F8F-1660-418D-8527-38E91C7FB85F}"/>
              </a:ext>
            </a:extLst>
          </p:cNvPr>
          <p:cNvSpPr txBox="1"/>
          <p:nvPr/>
        </p:nvSpPr>
        <p:spPr>
          <a:xfrm>
            <a:off x="3139812" y="2323951"/>
            <a:ext cx="5631464" cy="646331"/>
          </a:xfrm>
          <a:prstGeom prst="rect">
            <a:avLst/>
          </a:prstGeom>
          <a:noFill/>
        </p:spPr>
        <p:txBody>
          <a:bodyPr wrap="square" rtlCol="0">
            <a:spAutoFit/>
          </a:bodyPr>
          <a:lstStyle/>
          <a:p>
            <a:r>
              <a:rPr lang="en-US" sz="1200" dirty="0"/>
              <a:t>Investigation, enforcement, and correction of environmental hazard complaints in homes, businesses, public buildings, and outdoor spaces throughout the city.  </a:t>
            </a:r>
          </a:p>
          <a:p>
            <a:r>
              <a:rPr lang="en-US" sz="1200" dirty="0"/>
              <a:t>(714 inspections of 532 complaints in 2019)</a:t>
            </a:r>
          </a:p>
        </p:txBody>
      </p:sp>
      <p:sp>
        <p:nvSpPr>
          <p:cNvPr id="13" name="TextBox 12">
            <a:extLst>
              <a:ext uri="{FF2B5EF4-FFF2-40B4-BE49-F238E27FC236}">
                <a16:creationId xmlns:a16="http://schemas.microsoft.com/office/drawing/2014/main" id="{64AA9A9C-1583-4361-AC1F-F1961A4E18D9}"/>
              </a:ext>
            </a:extLst>
          </p:cNvPr>
          <p:cNvSpPr txBox="1"/>
          <p:nvPr/>
        </p:nvSpPr>
        <p:spPr>
          <a:xfrm>
            <a:off x="3139812" y="3073520"/>
            <a:ext cx="5851787" cy="646331"/>
          </a:xfrm>
          <a:prstGeom prst="rect">
            <a:avLst/>
          </a:prstGeom>
          <a:noFill/>
        </p:spPr>
        <p:txBody>
          <a:bodyPr wrap="square" rtlCol="0">
            <a:spAutoFit/>
          </a:bodyPr>
          <a:lstStyle/>
          <a:p>
            <a:r>
              <a:rPr lang="en-US" sz="1200" dirty="0"/>
              <a:t>Permit and inspect 9 industries: asbestos removal, solid waste/recycling, nail salons, tanning salons, body art, medical marijuana, indoor ice rinks, private wells, funeral directors </a:t>
            </a:r>
          </a:p>
          <a:p>
            <a:r>
              <a:rPr lang="en-US" sz="1200" dirty="0"/>
              <a:t>(2,248 permits issued in 2019)</a:t>
            </a:r>
          </a:p>
        </p:txBody>
      </p:sp>
      <p:sp>
        <p:nvSpPr>
          <p:cNvPr id="14" name="TextBox 13">
            <a:extLst>
              <a:ext uri="{FF2B5EF4-FFF2-40B4-BE49-F238E27FC236}">
                <a16:creationId xmlns:a16="http://schemas.microsoft.com/office/drawing/2014/main" id="{1AD0AE32-96E4-4506-9111-35C7C436C3EE}"/>
              </a:ext>
            </a:extLst>
          </p:cNvPr>
          <p:cNvSpPr txBox="1"/>
          <p:nvPr/>
        </p:nvSpPr>
        <p:spPr>
          <a:xfrm>
            <a:off x="3139812" y="5302052"/>
            <a:ext cx="5631464" cy="646331"/>
          </a:xfrm>
          <a:prstGeom prst="rect">
            <a:avLst/>
          </a:prstGeom>
          <a:noFill/>
        </p:spPr>
        <p:txBody>
          <a:bodyPr wrap="square" rtlCol="0">
            <a:spAutoFit/>
          </a:bodyPr>
          <a:lstStyle/>
          <a:p>
            <a:r>
              <a:rPr lang="en-US" sz="1200" dirty="0"/>
              <a:t>Education, outreach, and technical assistance to small businesses on pollution prevention and worker protection.  </a:t>
            </a:r>
          </a:p>
          <a:p>
            <a:r>
              <a:rPr lang="en-US" sz="1200" dirty="0"/>
              <a:t>(1,504 outreach visits in 2019)</a:t>
            </a:r>
          </a:p>
        </p:txBody>
      </p:sp>
      <p:sp>
        <p:nvSpPr>
          <p:cNvPr id="15" name="TextBox 14">
            <a:extLst>
              <a:ext uri="{FF2B5EF4-FFF2-40B4-BE49-F238E27FC236}">
                <a16:creationId xmlns:a16="http://schemas.microsoft.com/office/drawing/2014/main" id="{2C7847E2-C407-4BF7-AE46-69DCF6B0963E}"/>
              </a:ext>
            </a:extLst>
          </p:cNvPr>
          <p:cNvSpPr txBox="1"/>
          <p:nvPr/>
        </p:nvSpPr>
        <p:spPr>
          <a:xfrm>
            <a:off x="3139812" y="4526884"/>
            <a:ext cx="5631464" cy="646331"/>
          </a:xfrm>
          <a:prstGeom prst="rect">
            <a:avLst/>
          </a:prstGeom>
          <a:noFill/>
        </p:spPr>
        <p:txBody>
          <a:bodyPr wrap="square" rtlCol="0">
            <a:spAutoFit/>
          </a:bodyPr>
          <a:lstStyle/>
          <a:p>
            <a:r>
              <a:rPr lang="en-US" sz="1200" dirty="0"/>
              <a:t>Oversight and regulation of biological research laboratories in Boston working with recombinant genetic material or biosafety level 3 or biosafety level 4 organisms.  </a:t>
            </a:r>
          </a:p>
          <a:p>
            <a:r>
              <a:rPr lang="en-US" sz="1200" dirty="0"/>
              <a:t>(31 permitted laboratories in 2021)</a:t>
            </a:r>
          </a:p>
        </p:txBody>
      </p:sp>
      <p:sp>
        <p:nvSpPr>
          <p:cNvPr id="16" name="TextBox 15">
            <a:extLst>
              <a:ext uri="{FF2B5EF4-FFF2-40B4-BE49-F238E27FC236}">
                <a16:creationId xmlns:a16="http://schemas.microsoft.com/office/drawing/2014/main" id="{82D8F1FB-C157-485F-AECE-2C02FB9A5D55}"/>
              </a:ext>
            </a:extLst>
          </p:cNvPr>
          <p:cNvSpPr txBox="1"/>
          <p:nvPr/>
        </p:nvSpPr>
        <p:spPr>
          <a:xfrm>
            <a:off x="3139812" y="3822621"/>
            <a:ext cx="5927986" cy="646331"/>
          </a:xfrm>
          <a:prstGeom prst="rect">
            <a:avLst/>
          </a:prstGeom>
          <a:noFill/>
        </p:spPr>
        <p:txBody>
          <a:bodyPr wrap="square" rtlCol="0">
            <a:spAutoFit/>
          </a:bodyPr>
          <a:lstStyle/>
          <a:p>
            <a:r>
              <a:rPr lang="en-US" sz="1200" dirty="0"/>
              <a:t>Part of the vital records process, issue permits for transportation/burial/cremation of remains of individuals who die in Boston or are transported to Boston for final disposition.  </a:t>
            </a:r>
          </a:p>
          <a:p>
            <a:r>
              <a:rPr lang="en-US" sz="1200" dirty="0"/>
              <a:t>(9,065 permits in 2020)</a:t>
            </a:r>
          </a:p>
        </p:txBody>
      </p:sp>
      <p:sp>
        <p:nvSpPr>
          <p:cNvPr id="17" name="TextBox 16">
            <a:extLst>
              <a:ext uri="{FF2B5EF4-FFF2-40B4-BE49-F238E27FC236}">
                <a16:creationId xmlns:a16="http://schemas.microsoft.com/office/drawing/2014/main" id="{432C9582-F89D-47F1-B6C2-8B6D786D6344}"/>
              </a:ext>
            </a:extLst>
          </p:cNvPr>
          <p:cNvSpPr txBox="1"/>
          <p:nvPr/>
        </p:nvSpPr>
        <p:spPr>
          <a:xfrm>
            <a:off x="4165658" y="1289460"/>
            <a:ext cx="2311342" cy="461665"/>
          </a:xfrm>
          <a:prstGeom prst="rect">
            <a:avLst/>
          </a:prstGeom>
          <a:noFill/>
        </p:spPr>
        <p:txBody>
          <a:bodyPr wrap="square" rtlCol="0">
            <a:spAutoFit/>
          </a:bodyPr>
          <a:lstStyle/>
          <a:p>
            <a:pPr algn="ctr"/>
            <a:r>
              <a:rPr lang="en-US" sz="2400" b="1" dirty="0"/>
              <a:t>Services</a:t>
            </a:r>
          </a:p>
        </p:txBody>
      </p:sp>
      <p:sp>
        <p:nvSpPr>
          <p:cNvPr id="18" name="Rectangle 17">
            <a:extLst>
              <a:ext uri="{FF2B5EF4-FFF2-40B4-BE49-F238E27FC236}">
                <a16:creationId xmlns:a16="http://schemas.microsoft.com/office/drawing/2014/main" id="{5CC1E3A6-0660-4EB0-A52C-88B439B08465}"/>
              </a:ext>
            </a:extLst>
          </p:cNvPr>
          <p:cNvSpPr/>
          <p:nvPr/>
        </p:nvSpPr>
        <p:spPr>
          <a:xfrm>
            <a:off x="1524000" y="6211699"/>
            <a:ext cx="6096000" cy="335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19050" dir="2700000" algn="tl" rotWithShape="0">
                    <a:schemeClr val="dk1">
                      <a:alpha val="40000"/>
                    </a:schemeClr>
                  </a:outerShdw>
                </a:effectLst>
              </a:rPr>
              <a:t>7</a:t>
            </a:r>
            <a:r>
              <a:rPr lang="en-US" sz="1600" baseline="30000" dirty="0">
                <a:ln w="0"/>
                <a:solidFill>
                  <a:schemeClr val="bg1"/>
                </a:solidFill>
                <a:effectLst>
                  <a:outerShdw blurRad="38100" dist="19050" dir="2700000" algn="tl" rotWithShape="0">
                    <a:schemeClr val="dk1">
                      <a:alpha val="40000"/>
                    </a:schemeClr>
                  </a:outerShdw>
                </a:effectLst>
              </a:rPr>
              <a:t>th</a:t>
            </a:r>
            <a:r>
              <a:rPr lang="en-US" sz="1600" dirty="0">
                <a:ln w="0"/>
                <a:solidFill>
                  <a:schemeClr val="bg1"/>
                </a:solidFill>
                <a:effectLst>
                  <a:outerShdw blurRad="38100" dist="19050" dir="2700000" algn="tl" rotWithShape="0">
                    <a:schemeClr val="dk1">
                      <a:alpha val="40000"/>
                    </a:schemeClr>
                  </a:outerShdw>
                </a:effectLst>
              </a:rPr>
              <a:t> overarching focus area – Climate Change mitigation and adaptation</a:t>
            </a:r>
          </a:p>
        </p:txBody>
      </p:sp>
    </p:spTree>
    <p:extLst>
      <p:ext uri="{BB962C8B-B14F-4D97-AF65-F5344CB8AC3E}">
        <p14:creationId xmlns:p14="http://schemas.microsoft.com/office/powerpoint/2010/main" val="2450530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7">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08211-9A07-4EBF-82CB-49BD29260C5B}"/>
              </a:ext>
            </a:extLst>
          </p:cNvPr>
          <p:cNvSpPr>
            <a:spLocks noGrp="1"/>
          </p:cNvSpPr>
          <p:nvPr>
            <p:ph type="title"/>
          </p:nvPr>
        </p:nvSpPr>
        <p:spPr>
          <a:xfrm>
            <a:off x="852298" y="502021"/>
            <a:ext cx="4070644" cy="945779"/>
          </a:xfrm>
        </p:spPr>
        <p:txBody>
          <a:bodyPr anchor="b">
            <a:normAutofit/>
          </a:bodyPr>
          <a:lstStyle/>
          <a:p>
            <a:r>
              <a:rPr lang="en-US" sz="4400" b="1" dirty="0"/>
              <a:t>What is Body Art</a:t>
            </a:r>
          </a:p>
        </p:txBody>
      </p:sp>
      <p:sp>
        <p:nvSpPr>
          <p:cNvPr id="3" name="Content Placeholder 2">
            <a:extLst>
              <a:ext uri="{FF2B5EF4-FFF2-40B4-BE49-F238E27FC236}">
                <a16:creationId xmlns:a16="http://schemas.microsoft.com/office/drawing/2014/main" id="{8AB1FBDD-D578-4ED5-B9BC-678242098E99}"/>
              </a:ext>
            </a:extLst>
          </p:cNvPr>
          <p:cNvSpPr>
            <a:spLocks noGrp="1"/>
          </p:cNvSpPr>
          <p:nvPr>
            <p:ph idx="1"/>
          </p:nvPr>
        </p:nvSpPr>
        <p:spPr>
          <a:xfrm>
            <a:off x="525780" y="1949819"/>
            <a:ext cx="4503420" cy="4069981"/>
          </a:xfrm>
        </p:spPr>
        <p:txBody>
          <a:bodyPr anchor="t">
            <a:normAutofit/>
          </a:bodyPr>
          <a:lstStyle/>
          <a:p>
            <a:pPr marL="64008" indent="0">
              <a:buNone/>
            </a:pPr>
            <a:r>
              <a:rPr lang="en-US" sz="2400" dirty="0"/>
              <a:t>Artistic or personal expression using the human body as medium.  Common practices include:</a:t>
            </a:r>
          </a:p>
          <a:p>
            <a:pPr lvl="1"/>
            <a:r>
              <a:rPr lang="en-US" sz="2400" dirty="0"/>
              <a:t>Tattoos</a:t>
            </a:r>
          </a:p>
          <a:p>
            <a:pPr lvl="1"/>
            <a:r>
              <a:rPr lang="en-US" sz="2400" dirty="0"/>
              <a:t>Piercings</a:t>
            </a:r>
          </a:p>
          <a:p>
            <a:pPr lvl="1"/>
            <a:r>
              <a:rPr lang="en-US" sz="2400" dirty="0"/>
              <a:t>Microblading/permanent cosmetics</a:t>
            </a:r>
          </a:p>
          <a:p>
            <a:pPr lvl="1"/>
            <a:r>
              <a:rPr lang="en-US" sz="2400" dirty="0"/>
              <a:t>Dermal implants</a:t>
            </a:r>
          </a:p>
          <a:p>
            <a:pPr lvl="1"/>
            <a:r>
              <a:rPr lang="en-US" sz="2400" dirty="0"/>
              <a:t>Scarification</a:t>
            </a:r>
          </a:p>
          <a:p>
            <a:pPr lvl="1"/>
            <a:r>
              <a:rPr lang="en-US" sz="2400" dirty="0"/>
              <a:t>Branding</a:t>
            </a:r>
          </a:p>
        </p:txBody>
      </p:sp>
      <p:pic>
        <p:nvPicPr>
          <p:cNvPr id="8" name="Picture 7" descr="A butterfly on a person's arm&#10;&#10;Description automatically generated with medium confidence">
            <a:extLst>
              <a:ext uri="{FF2B5EF4-FFF2-40B4-BE49-F238E27FC236}">
                <a16:creationId xmlns:a16="http://schemas.microsoft.com/office/drawing/2014/main" id="{371EFDA3-19FD-457B-BBDC-075E5D92813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9434" r="23317" b="2"/>
          <a:stretch/>
        </p:blipFill>
        <p:spPr>
          <a:xfrm>
            <a:off x="5285634" y="975645"/>
            <a:ext cx="3332586"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9"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096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1464</Words>
  <Application>Microsoft Office PowerPoint</Application>
  <PresentationFormat>On-screen Show (4:3)</PresentationFormat>
  <Paragraphs>154</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Body Art Regulation: Public Health Considerations and Practical Application</vt:lpstr>
      <vt:lpstr>Disclaimers</vt:lpstr>
      <vt:lpstr>Where We’re Going</vt:lpstr>
      <vt:lpstr>Learning Objectives   participants will be able to:</vt:lpstr>
      <vt:lpstr>Boston Public Health Commission</vt:lpstr>
      <vt:lpstr>Environmental &amp; Occupational Health Division</vt:lpstr>
      <vt:lpstr>Values</vt:lpstr>
      <vt:lpstr>PowerPoint Presentation</vt:lpstr>
      <vt:lpstr>What is Body Art</vt:lpstr>
      <vt:lpstr>Public Health and Safety Concerns</vt:lpstr>
      <vt:lpstr>History of the Boston Body Art Regulations</vt:lpstr>
      <vt:lpstr>Requirements of the Regulations</vt:lpstr>
      <vt:lpstr>Establishment Requirements</vt:lpstr>
      <vt:lpstr>PowerPoint Presentation</vt:lpstr>
      <vt:lpstr>Artist Requirements   </vt:lpstr>
      <vt:lpstr>Work Practice Requirements</vt:lpstr>
      <vt:lpstr>PowerPoint Presentation</vt:lpstr>
      <vt:lpstr>Client Restrictions</vt:lpstr>
      <vt:lpstr>Implementation &amp;  Enforcement</vt:lpstr>
      <vt:lpstr>PowerPoint Presentation</vt:lpstr>
      <vt:lpstr>PowerPoint Presentation</vt:lpstr>
      <vt:lpstr>PowerPoint Presentation</vt:lpstr>
      <vt:lpstr>Challenges and Lessons Learned: Microblading</vt:lpstr>
      <vt:lpstr>Challenges and Lessons Learned:  Unpermitted Practitioners</vt:lpstr>
      <vt:lpstr>Questions?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Art Regulation: Public Health Considerations and Practical Application</dc:title>
  <dc:creator>Seller, Stephanie</dc:creator>
  <cp:lastModifiedBy>Paul Shoemaker</cp:lastModifiedBy>
  <cp:revision>6</cp:revision>
  <dcterms:created xsi:type="dcterms:W3CDTF">2021-10-08T14:21:03Z</dcterms:created>
  <dcterms:modified xsi:type="dcterms:W3CDTF">2021-10-21T11:55:02Z</dcterms:modified>
</cp:coreProperties>
</file>